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4"/>
  </p:sldMasterIdLst>
  <p:notesMasterIdLst>
    <p:notesMasterId r:id="rId26"/>
  </p:notesMasterIdLst>
  <p:sldIdLst>
    <p:sldId id="1620" r:id="rId5"/>
    <p:sldId id="6187" r:id="rId6"/>
    <p:sldId id="6168" r:id="rId7"/>
    <p:sldId id="6175" r:id="rId8"/>
    <p:sldId id="6170" r:id="rId9"/>
    <p:sldId id="6166" r:id="rId10"/>
    <p:sldId id="6173" r:id="rId11"/>
    <p:sldId id="6180" r:id="rId12"/>
    <p:sldId id="6171" r:id="rId13"/>
    <p:sldId id="6177" r:id="rId14"/>
    <p:sldId id="1987" r:id="rId15"/>
    <p:sldId id="6179" r:id="rId16"/>
    <p:sldId id="6189" r:id="rId17"/>
    <p:sldId id="6181" r:id="rId18"/>
    <p:sldId id="6182" r:id="rId19"/>
    <p:sldId id="6183" r:id="rId20"/>
    <p:sldId id="6184" r:id="rId21"/>
    <p:sldId id="6185" r:id="rId22"/>
    <p:sldId id="6188" r:id="rId23"/>
    <p:sldId id="1790" r:id="rId24"/>
    <p:sldId id="61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712" userDrawn="1">
          <p15:clr>
            <a:srgbClr val="A4A3A4"/>
          </p15:clr>
        </p15:guide>
        <p15:guide id="3" orient="horz" pos="41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E38"/>
    <a:srgbClr val="D6902A"/>
    <a:srgbClr val="FDA003"/>
    <a:srgbClr val="1AAA58"/>
    <a:srgbClr val="F0A00A"/>
    <a:srgbClr val="1071B4"/>
    <a:srgbClr val="0067AC"/>
    <a:srgbClr val="4C5C6F"/>
    <a:srgbClr val="CC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17" autoAdjust="0"/>
    <p:restoredTop sz="95884" autoAdjust="0"/>
  </p:normalViewPr>
  <p:slideViewPr>
    <p:cSldViewPr snapToGrid="0" showGuides="1">
      <p:cViewPr>
        <p:scale>
          <a:sx n="110" d="100"/>
          <a:sy n="110" d="100"/>
        </p:scale>
        <p:origin x="808" y="544"/>
      </p:cViewPr>
      <p:guideLst>
        <p:guide pos="2712"/>
        <p:guide orient="horz" pos="41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2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Hydrogen_Data\7_Hydrogen_Blending\NTPC_Kawas\GGL%20Inputs\Blending%20Parameter%20Logsheet%20_Ma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b="1" dirty="0"/>
              <a:t>Natural Gas and Hydrogen Flow</a:t>
            </a:r>
          </a:p>
          <a:p>
            <a:pPr>
              <a:defRPr/>
            </a:pPr>
            <a:r>
              <a:rPr lang="en-IN" b="1" dirty="0"/>
              <a:t>@</a:t>
            </a:r>
            <a:r>
              <a:rPr lang="en-IN" b="1" baseline="0" dirty="0"/>
              <a:t> 5% H2 Blending </a:t>
            </a:r>
            <a:endParaRPr lang="en-IN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'15.05.2023'!$E$1</c:f>
              <c:strCache>
                <c:ptCount val="1"/>
                <c:pt idx="0">
                  <c:v>NG FLOW METER-02 TOTALIZER (Sm3/HR)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multiLvlStrRef>
              <c:f>'15.05.2023'!$A$2:$B$289</c:f>
              <c:multiLvlStrCache>
                <c:ptCount val="288"/>
                <c:lvl>
                  <c:pt idx="0">
                    <c:v>00:05:00</c:v>
                  </c:pt>
                  <c:pt idx="1">
                    <c:v>00:10:00</c:v>
                  </c:pt>
                  <c:pt idx="2">
                    <c:v>00:15:00</c:v>
                  </c:pt>
                  <c:pt idx="3">
                    <c:v>00:20:00</c:v>
                  </c:pt>
                  <c:pt idx="4">
                    <c:v>00:25:00</c:v>
                  </c:pt>
                  <c:pt idx="5">
                    <c:v>00:30:00</c:v>
                  </c:pt>
                  <c:pt idx="6">
                    <c:v>00:35:00</c:v>
                  </c:pt>
                  <c:pt idx="7">
                    <c:v>00:40:00</c:v>
                  </c:pt>
                  <c:pt idx="8">
                    <c:v>00:45:00</c:v>
                  </c:pt>
                  <c:pt idx="9">
                    <c:v>00:50:00</c:v>
                  </c:pt>
                  <c:pt idx="10">
                    <c:v>00:55:00</c:v>
                  </c:pt>
                  <c:pt idx="11">
                    <c:v>01:00:00</c:v>
                  </c:pt>
                  <c:pt idx="12">
                    <c:v>01:05:00</c:v>
                  </c:pt>
                  <c:pt idx="13">
                    <c:v>01:10:00</c:v>
                  </c:pt>
                  <c:pt idx="14">
                    <c:v>01:15:00</c:v>
                  </c:pt>
                  <c:pt idx="15">
                    <c:v>01:20:00</c:v>
                  </c:pt>
                  <c:pt idx="16">
                    <c:v>01:25:00</c:v>
                  </c:pt>
                  <c:pt idx="17">
                    <c:v>01:30:00</c:v>
                  </c:pt>
                  <c:pt idx="18">
                    <c:v>01:35:00</c:v>
                  </c:pt>
                  <c:pt idx="19">
                    <c:v>01:40:00</c:v>
                  </c:pt>
                  <c:pt idx="20">
                    <c:v>01:45:00</c:v>
                  </c:pt>
                  <c:pt idx="21">
                    <c:v>01:50:00</c:v>
                  </c:pt>
                  <c:pt idx="22">
                    <c:v>01:55:00</c:v>
                  </c:pt>
                  <c:pt idx="23">
                    <c:v>02:00:00</c:v>
                  </c:pt>
                  <c:pt idx="24">
                    <c:v>02:05:00</c:v>
                  </c:pt>
                  <c:pt idx="25">
                    <c:v>02:10:00</c:v>
                  </c:pt>
                  <c:pt idx="26">
                    <c:v>02:15:00</c:v>
                  </c:pt>
                  <c:pt idx="27">
                    <c:v>02:20:00</c:v>
                  </c:pt>
                  <c:pt idx="28">
                    <c:v>02:25:00</c:v>
                  </c:pt>
                  <c:pt idx="29">
                    <c:v>02:30:00</c:v>
                  </c:pt>
                  <c:pt idx="30">
                    <c:v>02:35:00</c:v>
                  </c:pt>
                  <c:pt idx="31">
                    <c:v>02:40:00</c:v>
                  </c:pt>
                  <c:pt idx="32">
                    <c:v>02:45:00</c:v>
                  </c:pt>
                  <c:pt idx="33">
                    <c:v>02:50:00</c:v>
                  </c:pt>
                  <c:pt idx="34">
                    <c:v>02:55:00</c:v>
                  </c:pt>
                  <c:pt idx="35">
                    <c:v>03:00:00</c:v>
                  </c:pt>
                  <c:pt idx="36">
                    <c:v>03:05:00</c:v>
                  </c:pt>
                  <c:pt idx="37">
                    <c:v>03:10:00</c:v>
                  </c:pt>
                  <c:pt idx="38">
                    <c:v>03:15:00</c:v>
                  </c:pt>
                  <c:pt idx="39">
                    <c:v>03:20:00</c:v>
                  </c:pt>
                  <c:pt idx="40">
                    <c:v>03:25:00</c:v>
                  </c:pt>
                  <c:pt idx="41">
                    <c:v>03:30:00</c:v>
                  </c:pt>
                  <c:pt idx="42">
                    <c:v>03:35:00</c:v>
                  </c:pt>
                  <c:pt idx="43">
                    <c:v>03:40:00</c:v>
                  </c:pt>
                  <c:pt idx="44">
                    <c:v>03:45:00</c:v>
                  </c:pt>
                  <c:pt idx="45">
                    <c:v>03:50:00</c:v>
                  </c:pt>
                  <c:pt idx="46">
                    <c:v>03:55:00</c:v>
                  </c:pt>
                  <c:pt idx="47">
                    <c:v>04:00:00</c:v>
                  </c:pt>
                  <c:pt idx="48">
                    <c:v>04:05:00</c:v>
                  </c:pt>
                  <c:pt idx="49">
                    <c:v>04:10:00</c:v>
                  </c:pt>
                  <c:pt idx="50">
                    <c:v>04:15:00</c:v>
                  </c:pt>
                  <c:pt idx="51">
                    <c:v>04:20:00</c:v>
                  </c:pt>
                  <c:pt idx="52">
                    <c:v>04:25:00</c:v>
                  </c:pt>
                  <c:pt idx="53">
                    <c:v>04:30:00</c:v>
                  </c:pt>
                  <c:pt idx="54">
                    <c:v>04:35:00</c:v>
                  </c:pt>
                  <c:pt idx="55">
                    <c:v>04:40:00</c:v>
                  </c:pt>
                  <c:pt idx="56">
                    <c:v>04:45:00</c:v>
                  </c:pt>
                  <c:pt idx="57">
                    <c:v>04:50:00</c:v>
                  </c:pt>
                  <c:pt idx="58">
                    <c:v>04:55:00</c:v>
                  </c:pt>
                  <c:pt idx="59">
                    <c:v>05:00:00</c:v>
                  </c:pt>
                  <c:pt idx="60">
                    <c:v>05:05:00</c:v>
                  </c:pt>
                  <c:pt idx="61">
                    <c:v>05:10:00</c:v>
                  </c:pt>
                  <c:pt idx="62">
                    <c:v>05:15:00</c:v>
                  </c:pt>
                  <c:pt idx="63">
                    <c:v>05:20:00</c:v>
                  </c:pt>
                  <c:pt idx="64">
                    <c:v>05:25:00</c:v>
                  </c:pt>
                  <c:pt idx="65">
                    <c:v>05:30:00</c:v>
                  </c:pt>
                  <c:pt idx="66">
                    <c:v>05:35:00</c:v>
                  </c:pt>
                  <c:pt idx="67">
                    <c:v>05:40:00</c:v>
                  </c:pt>
                  <c:pt idx="68">
                    <c:v>05:45:00</c:v>
                  </c:pt>
                  <c:pt idx="69">
                    <c:v>05:50:00</c:v>
                  </c:pt>
                  <c:pt idx="70">
                    <c:v>05:55:00</c:v>
                  </c:pt>
                  <c:pt idx="71">
                    <c:v>06:00:00</c:v>
                  </c:pt>
                  <c:pt idx="72">
                    <c:v>06:05:00</c:v>
                  </c:pt>
                  <c:pt idx="73">
                    <c:v>06:10:00</c:v>
                  </c:pt>
                  <c:pt idx="74">
                    <c:v>06:15:00</c:v>
                  </c:pt>
                  <c:pt idx="75">
                    <c:v>06:20:00</c:v>
                  </c:pt>
                  <c:pt idx="76">
                    <c:v>06:25:00</c:v>
                  </c:pt>
                  <c:pt idx="77">
                    <c:v>06:30:00</c:v>
                  </c:pt>
                  <c:pt idx="78">
                    <c:v>06:35:00</c:v>
                  </c:pt>
                  <c:pt idx="79">
                    <c:v>06:40:00</c:v>
                  </c:pt>
                  <c:pt idx="80">
                    <c:v>06:45:00</c:v>
                  </c:pt>
                  <c:pt idx="81">
                    <c:v>06:50:00</c:v>
                  </c:pt>
                  <c:pt idx="82">
                    <c:v>06:55:00</c:v>
                  </c:pt>
                  <c:pt idx="83">
                    <c:v>07:00:00</c:v>
                  </c:pt>
                  <c:pt idx="84">
                    <c:v>07:05:00</c:v>
                  </c:pt>
                  <c:pt idx="85">
                    <c:v>07:10:00</c:v>
                  </c:pt>
                  <c:pt idx="86">
                    <c:v>07:15:00</c:v>
                  </c:pt>
                  <c:pt idx="87">
                    <c:v>07:20:00</c:v>
                  </c:pt>
                  <c:pt idx="88">
                    <c:v>07:25:00</c:v>
                  </c:pt>
                  <c:pt idx="89">
                    <c:v>07:30:00</c:v>
                  </c:pt>
                  <c:pt idx="90">
                    <c:v>07:35:00</c:v>
                  </c:pt>
                  <c:pt idx="91">
                    <c:v>07:40:00</c:v>
                  </c:pt>
                  <c:pt idx="92">
                    <c:v>07:45:00</c:v>
                  </c:pt>
                  <c:pt idx="93">
                    <c:v>07:50:00</c:v>
                  </c:pt>
                  <c:pt idx="94">
                    <c:v>07:55:00</c:v>
                  </c:pt>
                  <c:pt idx="95">
                    <c:v>08:00:00</c:v>
                  </c:pt>
                  <c:pt idx="96">
                    <c:v>08:05:00</c:v>
                  </c:pt>
                  <c:pt idx="97">
                    <c:v>08:10:00</c:v>
                  </c:pt>
                  <c:pt idx="98">
                    <c:v>08:15:00</c:v>
                  </c:pt>
                  <c:pt idx="99">
                    <c:v>08:20:00</c:v>
                  </c:pt>
                  <c:pt idx="100">
                    <c:v>08:25:00</c:v>
                  </c:pt>
                  <c:pt idx="101">
                    <c:v>08:30:00</c:v>
                  </c:pt>
                  <c:pt idx="102">
                    <c:v>08:35:00</c:v>
                  </c:pt>
                  <c:pt idx="103">
                    <c:v>08:40:00</c:v>
                  </c:pt>
                  <c:pt idx="104">
                    <c:v>08:45:00</c:v>
                  </c:pt>
                  <c:pt idx="105">
                    <c:v>08:50:00</c:v>
                  </c:pt>
                  <c:pt idx="106">
                    <c:v>08:55:00</c:v>
                  </c:pt>
                  <c:pt idx="107">
                    <c:v>09:00:00</c:v>
                  </c:pt>
                  <c:pt idx="108">
                    <c:v>09:05:00</c:v>
                  </c:pt>
                  <c:pt idx="109">
                    <c:v>09:10:00</c:v>
                  </c:pt>
                  <c:pt idx="110">
                    <c:v>09:15:00</c:v>
                  </c:pt>
                  <c:pt idx="111">
                    <c:v>09:20:00</c:v>
                  </c:pt>
                  <c:pt idx="112">
                    <c:v>09:25:00</c:v>
                  </c:pt>
                  <c:pt idx="113">
                    <c:v>09:30:00</c:v>
                  </c:pt>
                  <c:pt idx="114">
                    <c:v>09:35:00</c:v>
                  </c:pt>
                  <c:pt idx="115">
                    <c:v>09:40:00</c:v>
                  </c:pt>
                  <c:pt idx="116">
                    <c:v>09:45:00</c:v>
                  </c:pt>
                  <c:pt idx="117">
                    <c:v>09:50:00</c:v>
                  </c:pt>
                  <c:pt idx="118">
                    <c:v>09:55:00</c:v>
                  </c:pt>
                  <c:pt idx="119">
                    <c:v>10:00:00</c:v>
                  </c:pt>
                  <c:pt idx="120">
                    <c:v>10:05:00</c:v>
                  </c:pt>
                  <c:pt idx="121">
                    <c:v>10:10:00</c:v>
                  </c:pt>
                  <c:pt idx="122">
                    <c:v>10:15:00</c:v>
                  </c:pt>
                  <c:pt idx="123">
                    <c:v>10:20:00</c:v>
                  </c:pt>
                  <c:pt idx="124">
                    <c:v>10:25:00</c:v>
                  </c:pt>
                  <c:pt idx="125">
                    <c:v>10:30:00</c:v>
                  </c:pt>
                  <c:pt idx="126">
                    <c:v>10:35:00</c:v>
                  </c:pt>
                  <c:pt idx="127">
                    <c:v>10:40:00</c:v>
                  </c:pt>
                  <c:pt idx="128">
                    <c:v>10:45:00</c:v>
                  </c:pt>
                  <c:pt idx="129">
                    <c:v>10:50:00</c:v>
                  </c:pt>
                  <c:pt idx="130">
                    <c:v>10:55:00</c:v>
                  </c:pt>
                  <c:pt idx="131">
                    <c:v>11:00:00</c:v>
                  </c:pt>
                  <c:pt idx="132">
                    <c:v>11:05:00</c:v>
                  </c:pt>
                  <c:pt idx="133">
                    <c:v>11:10:00</c:v>
                  </c:pt>
                  <c:pt idx="134">
                    <c:v>11:15:00</c:v>
                  </c:pt>
                  <c:pt idx="135">
                    <c:v>11:20:00</c:v>
                  </c:pt>
                  <c:pt idx="136">
                    <c:v>11:25:00</c:v>
                  </c:pt>
                  <c:pt idx="137">
                    <c:v>11:30:00</c:v>
                  </c:pt>
                  <c:pt idx="138">
                    <c:v>11:35:00</c:v>
                  </c:pt>
                  <c:pt idx="139">
                    <c:v>11:40:00</c:v>
                  </c:pt>
                  <c:pt idx="140">
                    <c:v>11:45:00</c:v>
                  </c:pt>
                  <c:pt idx="141">
                    <c:v>11:50:00</c:v>
                  </c:pt>
                  <c:pt idx="142">
                    <c:v>11:55:00</c:v>
                  </c:pt>
                  <c:pt idx="143">
                    <c:v>12:00:00</c:v>
                  </c:pt>
                  <c:pt idx="144">
                    <c:v>12:05:00</c:v>
                  </c:pt>
                  <c:pt idx="145">
                    <c:v>12:10:00</c:v>
                  </c:pt>
                  <c:pt idx="146">
                    <c:v>12:15:00</c:v>
                  </c:pt>
                  <c:pt idx="147">
                    <c:v>12:20:00</c:v>
                  </c:pt>
                  <c:pt idx="148">
                    <c:v>12:25:00</c:v>
                  </c:pt>
                  <c:pt idx="149">
                    <c:v>12:30:00</c:v>
                  </c:pt>
                  <c:pt idx="150">
                    <c:v>12:35:00</c:v>
                  </c:pt>
                  <c:pt idx="151">
                    <c:v>12:40:00</c:v>
                  </c:pt>
                  <c:pt idx="152">
                    <c:v>12:45:00</c:v>
                  </c:pt>
                  <c:pt idx="153">
                    <c:v>12:50:00</c:v>
                  </c:pt>
                  <c:pt idx="154">
                    <c:v>12:55:00</c:v>
                  </c:pt>
                  <c:pt idx="155">
                    <c:v>13:00:00</c:v>
                  </c:pt>
                  <c:pt idx="156">
                    <c:v>13:05:00</c:v>
                  </c:pt>
                  <c:pt idx="157">
                    <c:v>13:10:00</c:v>
                  </c:pt>
                  <c:pt idx="158">
                    <c:v>13:15:00</c:v>
                  </c:pt>
                  <c:pt idx="159">
                    <c:v>13:20:00</c:v>
                  </c:pt>
                  <c:pt idx="160">
                    <c:v>13:25:00</c:v>
                  </c:pt>
                  <c:pt idx="161">
                    <c:v>13:30:00</c:v>
                  </c:pt>
                  <c:pt idx="162">
                    <c:v>13:35:00</c:v>
                  </c:pt>
                  <c:pt idx="163">
                    <c:v>13:40:00</c:v>
                  </c:pt>
                  <c:pt idx="164">
                    <c:v>13:45:00</c:v>
                  </c:pt>
                  <c:pt idx="165">
                    <c:v>13:50:00</c:v>
                  </c:pt>
                  <c:pt idx="166">
                    <c:v>13:55:00</c:v>
                  </c:pt>
                  <c:pt idx="167">
                    <c:v>14:00:00</c:v>
                  </c:pt>
                  <c:pt idx="168">
                    <c:v>14:05:00</c:v>
                  </c:pt>
                  <c:pt idx="169">
                    <c:v>14:10:00</c:v>
                  </c:pt>
                  <c:pt idx="170">
                    <c:v>14:15:00</c:v>
                  </c:pt>
                  <c:pt idx="171">
                    <c:v>14:20:00</c:v>
                  </c:pt>
                  <c:pt idx="172">
                    <c:v>14:25:00</c:v>
                  </c:pt>
                  <c:pt idx="173">
                    <c:v>14:30:00</c:v>
                  </c:pt>
                  <c:pt idx="174">
                    <c:v>14:35:00</c:v>
                  </c:pt>
                  <c:pt idx="175">
                    <c:v>14:40:00</c:v>
                  </c:pt>
                  <c:pt idx="176">
                    <c:v>14:45:00</c:v>
                  </c:pt>
                  <c:pt idx="177">
                    <c:v>14:50:00</c:v>
                  </c:pt>
                  <c:pt idx="178">
                    <c:v>14:55:00</c:v>
                  </c:pt>
                  <c:pt idx="179">
                    <c:v>15:00:00</c:v>
                  </c:pt>
                  <c:pt idx="180">
                    <c:v>15:05:00</c:v>
                  </c:pt>
                  <c:pt idx="181">
                    <c:v>15:10:00</c:v>
                  </c:pt>
                  <c:pt idx="182">
                    <c:v>15:15:00</c:v>
                  </c:pt>
                  <c:pt idx="183">
                    <c:v>15:20:00</c:v>
                  </c:pt>
                  <c:pt idx="184">
                    <c:v>15:25:00</c:v>
                  </c:pt>
                  <c:pt idx="185">
                    <c:v>15:30:00</c:v>
                  </c:pt>
                  <c:pt idx="186">
                    <c:v>15:35:00</c:v>
                  </c:pt>
                  <c:pt idx="187">
                    <c:v>15:40:00</c:v>
                  </c:pt>
                  <c:pt idx="188">
                    <c:v>15:45:00</c:v>
                  </c:pt>
                  <c:pt idx="189">
                    <c:v>15:50:00</c:v>
                  </c:pt>
                  <c:pt idx="190">
                    <c:v>15:55:00</c:v>
                  </c:pt>
                  <c:pt idx="191">
                    <c:v>16:00:00</c:v>
                  </c:pt>
                  <c:pt idx="192">
                    <c:v>16:05:00</c:v>
                  </c:pt>
                  <c:pt idx="193">
                    <c:v>16:10:00</c:v>
                  </c:pt>
                  <c:pt idx="194">
                    <c:v>16:15:00</c:v>
                  </c:pt>
                  <c:pt idx="195">
                    <c:v>16:20:00</c:v>
                  </c:pt>
                  <c:pt idx="196">
                    <c:v>16:25:00</c:v>
                  </c:pt>
                  <c:pt idx="197">
                    <c:v>16:30:00</c:v>
                  </c:pt>
                  <c:pt idx="198">
                    <c:v>16:35:00</c:v>
                  </c:pt>
                  <c:pt idx="199">
                    <c:v>16:40:00</c:v>
                  </c:pt>
                  <c:pt idx="200">
                    <c:v>16:45:00</c:v>
                  </c:pt>
                  <c:pt idx="201">
                    <c:v>16:50:00</c:v>
                  </c:pt>
                  <c:pt idx="202">
                    <c:v>16:55:00</c:v>
                  </c:pt>
                  <c:pt idx="203">
                    <c:v>17:00:00</c:v>
                  </c:pt>
                  <c:pt idx="204">
                    <c:v>17:05:00</c:v>
                  </c:pt>
                  <c:pt idx="205">
                    <c:v>17:10:00</c:v>
                  </c:pt>
                  <c:pt idx="206">
                    <c:v>17:15:00</c:v>
                  </c:pt>
                  <c:pt idx="207">
                    <c:v>17:20:00</c:v>
                  </c:pt>
                  <c:pt idx="208">
                    <c:v>17:25:00</c:v>
                  </c:pt>
                  <c:pt idx="209">
                    <c:v>17:30:00</c:v>
                  </c:pt>
                  <c:pt idx="210">
                    <c:v>17:35:00</c:v>
                  </c:pt>
                  <c:pt idx="211">
                    <c:v>17:40:00</c:v>
                  </c:pt>
                  <c:pt idx="212">
                    <c:v>17:45:00</c:v>
                  </c:pt>
                  <c:pt idx="213">
                    <c:v>17:50:00</c:v>
                  </c:pt>
                  <c:pt idx="214">
                    <c:v>17:55:00</c:v>
                  </c:pt>
                  <c:pt idx="215">
                    <c:v>18:00:00</c:v>
                  </c:pt>
                  <c:pt idx="216">
                    <c:v>18:05:00</c:v>
                  </c:pt>
                  <c:pt idx="217">
                    <c:v>18:10:00</c:v>
                  </c:pt>
                  <c:pt idx="218">
                    <c:v>18:15:00</c:v>
                  </c:pt>
                  <c:pt idx="219">
                    <c:v>18:20:00</c:v>
                  </c:pt>
                  <c:pt idx="220">
                    <c:v>18:25:00</c:v>
                  </c:pt>
                  <c:pt idx="221">
                    <c:v>18:30:00</c:v>
                  </c:pt>
                  <c:pt idx="222">
                    <c:v>18:35:00</c:v>
                  </c:pt>
                  <c:pt idx="223">
                    <c:v>18:40:00</c:v>
                  </c:pt>
                  <c:pt idx="224">
                    <c:v>18:45:00</c:v>
                  </c:pt>
                  <c:pt idx="225">
                    <c:v>18:50:00</c:v>
                  </c:pt>
                  <c:pt idx="226">
                    <c:v>18:55:00</c:v>
                  </c:pt>
                  <c:pt idx="227">
                    <c:v>19:00:00</c:v>
                  </c:pt>
                  <c:pt idx="228">
                    <c:v>19:05:00</c:v>
                  </c:pt>
                  <c:pt idx="229">
                    <c:v>19:10:00</c:v>
                  </c:pt>
                  <c:pt idx="230">
                    <c:v>19:15:00</c:v>
                  </c:pt>
                  <c:pt idx="231">
                    <c:v>19:20:00</c:v>
                  </c:pt>
                  <c:pt idx="232">
                    <c:v>19:25:00</c:v>
                  </c:pt>
                  <c:pt idx="233">
                    <c:v>19:30:00</c:v>
                  </c:pt>
                  <c:pt idx="234">
                    <c:v>19:35:00</c:v>
                  </c:pt>
                  <c:pt idx="235">
                    <c:v>19:40:00</c:v>
                  </c:pt>
                  <c:pt idx="236">
                    <c:v>19:45:00</c:v>
                  </c:pt>
                  <c:pt idx="237">
                    <c:v>19:50:00</c:v>
                  </c:pt>
                  <c:pt idx="238">
                    <c:v>19:55:00</c:v>
                  </c:pt>
                  <c:pt idx="239">
                    <c:v>20:00:00</c:v>
                  </c:pt>
                  <c:pt idx="240">
                    <c:v>20:05:00</c:v>
                  </c:pt>
                  <c:pt idx="241">
                    <c:v>20:10:00</c:v>
                  </c:pt>
                  <c:pt idx="242">
                    <c:v>20:15:00</c:v>
                  </c:pt>
                  <c:pt idx="243">
                    <c:v>20:20:00</c:v>
                  </c:pt>
                  <c:pt idx="244">
                    <c:v>20:25:00</c:v>
                  </c:pt>
                  <c:pt idx="245">
                    <c:v>20:30:00</c:v>
                  </c:pt>
                  <c:pt idx="246">
                    <c:v>20:35:00</c:v>
                  </c:pt>
                  <c:pt idx="247">
                    <c:v>20:40:00</c:v>
                  </c:pt>
                  <c:pt idx="248">
                    <c:v>20:45:00</c:v>
                  </c:pt>
                  <c:pt idx="249">
                    <c:v>20:50:00</c:v>
                  </c:pt>
                  <c:pt idx="250">
                    <c:v>20:55:00</c:v>
                  </c:pt>
                  <c:pt idx="251">
                    <c:v>21:00:00</c:v>
                  </c:pt>
                  <c:pt idx="252">
                    <c:v>21:05:00</c:v>
                  </c:pt>
                  <c:pt idx="253">
                    <c:v>21:10:00</c:v>
                  </c:pt>
                  <c:pt idx="254">
                    <c:v>21:15:00</c:v>
                  </c:pt>
                  <c:pt idx="255">
                    <c:v>21:20:00</c:v>
                  </c:pt>
                  <c:pt idx="256">
                    <c:v>21:25:00</c:v>
                  </c:pt>
                  <c:pt idx="257">
                    <c:v>21:30:00</c:v>
                  </c:pt>
                  <c:pt idx="258">
                    <c:v>21:35:00</c:v>
                  </c:pt>
                  <c:pt idx="259">
                    <c:v>21:40:00</c:v>
                  </c:pt>
                  <c:pt idx="260">
                    <c:v>21:45:00</c:v>
                  </c:pt>
                  <c:pt idx="261">
                    <c:v>21:50:00</c:v>
                  </c:pt>
                  <c:pt idx="262">
                    <c:v>21:55:00</c:v>
                  </c:pt>
                  <c:pt idx="263">
                    <c:v>22:00:00</c:v>
                  </c:pt>
                  <c:pt idx="264">
                    <c:v>22:05:00</c:v>
                  </c:pt>
                  <c:pt idx="265">
                    <c:v>22:10:00</c:v>
                  </c:pt>
                  <c:pt idx="266">
                    <c:v>22:15:00</c:v>
                  </c:pt>
                  <c:pt idx="267">
                    <c:v>22:20:00</c:v>
                  </c:pt>
                  <c:pt idx="268">
                    <c:v>22:25:00</c:v>
                  </c:pt>
                  <c:pt idx="269">
                    <c:v>22:30:00</c:v>
                  </c:pt>
                  <c:pt idx="270">
                    <c:v>22:35:00</c:v>
                  </c:pt>
                  <c:pt idx="271">
                    <c:v>22:40:00</c:v>
                  </c:pt>
                  <c:pt idx="272">
                    <c:v>22:45:00</c:v>
                  </c:pt>
                  <c:pt idx="273">
                    <c:v>22:50:00</c:v>
                  </c:pt>
                  <c:pt idx="274">
                    <c:v>22:55:00</c:v>
                  </c:pt>
                  <c:pt idx="275">
                    <c:v>23:00:00</c:v>
                  </c:pt>
                  <c:pt idx="276">
                    <c:v>23:05:00</c:v>
                  </c:pt>
                  <c:pt idx="277">
                    <c:v>23:10:00</c:v>
                  </c:pt>
                  <c:pt idx="278">
                    <c:v>23:15:00</c:v>
                  </c:pt>
                  <c:pt idx="279">
                    <c:v>23:20:00</c:v>
                  </c:pt>
                  <c:pt idx="280">
                    <c:v>23:25:00</c:v>
                  </c:pt>
                  <c:pt idx="281">
                    <c:v>23:30:00</c:v>
                  </c:pt>
                  <c:pt idx="282">
                    <c:v>23:35:00</c:v>
                  </c:pt>
                  <c:pt idx="283">
                    <c:v>23:40:00</c:v>
                  </c:pt>
                  <c:pt idx="284">
                    <c:v>23:45:00</c:v>
                  </c:pt>
                  <c:pt idx="285">
                    <c:v>23:50:00</c:v>
                  </c:pt>
                  <c:pt idx="286">
                    <c:v>23:55:00</c:v>
                  </c:pt>
                  <c:pt idx="287">
                    <c:v>00:00:00</c:v>
                  </c:pt>
                </c:lvl>
                <c:lvl>
                  <c:pt idx="0">
                    <c:v>15-05-2023</c:v>
                  </c:pt>
                  <c:pt idx="1">
                    <c:v>15-05-2023</c:v>
                  </c:pt>
                  <c:pt idx="2">
                    <c:v>15-05-2023</c:v>
                  </c:pt>
                  <c:pt idx="3">
                    <c:v>15-05-2023</c:v>
                  </c:pt>
                  <c:pt idx="4">
                    <c:v>15-05-2023</c:v>
                  </c:pt>
                  <c:pt idx="5">
                    <c:v>15-05-2023</c:v>
                  </c:pt>
                  <c:pt idx="6">
                    <c:v>15-05-2023</c:v>
                  </c:pt>
                  <c:pt idx="7">
                    <c:v>15-05-2023</c:v>
                  </c:pt>
                  <c:pt idx="8">
                    <c:v>15-05-2023</c:v>
                  </c:pt>
                  <c:pt idx="9">
                    <c:v>15-05-2023</c:v>
                  </c:pt>
                  <c:pt idx="10">
                    <c:v>15-05-2023</c:v>
                  </c:pt>
                  <c:pt idx="11">
                    <c:v>15-05-2023</c:v>
                  </c:pt>
                  <c:pt idx="12">
                    <c:v>15-05-2023</c:v>
                  </c:pt>
                  <c:pt idx="13">
                    <c:v>15-05-2023</c:v>
                  </c:pt>
                  <c:pt idx="14">
                    <c:v>15-05-2023</c:v>
                  </c:pt>
                  <c:pt idx="15">
                    <c:v>15-05-2023</c:v>
                  </c:pt>
                  <c:pt idx="16">
                    <c:v>15-05-2023</c:v>
                  </c:pt>
                  <c:pt idx="17">
                    <c:v>15-05-2023</c:v>
                  </c:pt>
                  <c:pt idx="18">
                    <c:v>15-05-2023</c:v>
                  </c:pt>
                  <c:pt idx="19">
                    <c:v>15-05-2023</c:v>
                  </c:pt>
                  <c:pt idx="20">
                    <c:v>15-05-2023</c:v>
                  </c:pt>
                  <c:pt idx="21">
                    <c:v>15-05-2023</c:v>
                  </c:pt>
                  <c:pt idx="22">
                    <c:v>15-05-2023</c:v>
                  </c:pt>
                  <c:pt idx="23">
                    <c:v>15-05-2023</c:v>
                  </c:pt>
                  <c:pt idx="24">
                    <c:v>15-05-2023</c:v>
                  </c:pt>
                  <c:pt idx="25">
                    <c:v>15-05-2023</c:v>
                  </c:pt>
                  <c:pt idx="26">
                    <c:v>15-05-2023</c:v>
                  </c:pt>
                  <c:pt idx="27">
                    <c:v>15-05-2023</c:v>
                  </c:pt>
                  <c:pt idx="28">
                    <c:v>15-05-2023</c:v>
                  </c:pt>
                  <c:pt idx="29">
                    <c:v>15-05-2023</c:v>
                  </c:pt>
                  <c:pt idx="30">
                    <c:v>15-05-2023</c:v>
                  </c:pt>
                  <c:pt idx="31">
                    <c:v>15-05-2023</c:v>
                  </c:pt>
                  <c:pt idx="32">
                    <c:v>15-05-2023</c:v>
                  </c:pt>
                  <c:pt idx="33">
                    <c:v>15-05-2023</c:v>
                  </c:pt>
                  <c:pt idx="34">
                    <c:v>15-05-2023</c:v>
                  </c:pt>
                  <c:pt idx="35">
                    <c:v>15-05-2023</c:v>
                  </c:pt>
                  <c:pt idx="36">
                    <c:v>15-05-2023</c:v>
                  </c:pt>
                  <c:pt idx="37">
                    <c:v>15-05-2023</c:v>
                  </c:pt>
                  <c:pt idx="38">
                    <c:v>15-05-2023</c:v>
                  </c:pt>
                  <c:pt idx="39">
                    <c:v>15-05-2023</c:v>
                  </c:pt>
                  <c:pt idx="40">
                    <c:v>15-05-2023</c:v>
                  </c:pt>
                  <c:pt idx="41">
                    <c:v>15-05-2023</c:v>
                  </c:pt>
                  <c:pt idx="42">
                    <c:v>15-05-2023</c:v>
                  </c:pt>
                  <c:pt idx="43">
                    <c:v>15-05-2023</c:v>
                  </c:pt>
                  <c:pt idx="44">
                    <c:v>15-05-2023</c:v>
                  </c:pt>
                  <c:pt idx="45">
                    <c:v>15-05-2023</c:v>
                  </c:pt>
                  <c:pt idx="46">
                    <c:v>15-05-2023</c:v>
                  </c:pt>
                  <c:pt idx="47">
                    <c:v>15-05-2023</c:v>
                  </c:pt>
                  <c:pt idx="48">
                    <c:v>15-05-2023</c:v>
                  </c:pt>
                  <c:pt idx="49">
                    <c:v>15-05-2023</c:v>
                  </c:pt>
                  <c:pt idx="50">
                    <c:v>15-05-2023</c:v>
                  </c:pt>
                  <c:pt idx="51">
                    <c:v>15-05-2023</c:v>
                  </c:pt>
                  <c:pt idx="52">
                    <c:v>15-05-2023</c:v>
                  </c:pt>
                  <c:pt idx="53">
                    <c:v>15-05-2023</c:v>
                  </c:pt>
                  <c:pt idx="54">
                    <c:v>15-05-2023</c:v>
                  </c:pt>
                  <c:pt idx="55">
                    <c:v>15-05-2023</c:v>
                  </c:pt>
                  <c:pt idx="56">
                    <c:v>15-05-2023</c:v>
                  </c:pt>
                  <c:pt idx="57">
                    <c:v>15-05-2023</c:v>
                  </c:pt>
                  <c:pt idx="58">
                    <c:v>15-05-2023</c:v>
                  </c:pt>
                  <c:pt idx="59">
                    <c:v>15-05-2023</c:v>
                  </c:pt>
                  <c:pt idx="60">
                    <c:v>15-05-2023</c:v>
                  </c:pt>
                  <c:pt idx="61">
                    <c:v>15-05-2023</c:v>
                  </c:pt>
                  <c:pt idx="62">
                    <c:v>15-05-2023</c:v>
                  </c:pt>
                  <c:pt idx="63">
                    <c:v>15-05-2023</c:v>
                  </c:pt>
                  <c:pt idx="64">
                    <c:v>15-05-2023</c:v>
                  </c:pt>
                  <c:pt idx="65">
                    <c:v>15-05-2023</c:v>
                  </c:pt>
                  <c:pt idx="66">
                    <c:v>15-05-2023</c:v>
                  </c:pt>
                  <c:pt idx="67">
                    <c:v>15-05-2023</c:v>
                  </c:pt>
                  <c:pt idx="68">
                    <c:v>15-05-2023</c:v>
                  </c:pt>
                  <c:pt idx="69">
                    <c:v>15-05-2023</c:v>
                  </c:pt>
                  <c:pt idx="70">
                    <c:v>15-05-2023</c:v>
                  </c:pt>
                  <c:pt idx="71">
                    <c:v>15-05-2023</c:v>
                  </c:pt>
                  <c:pt idx="72">
                    <c:v>15-05-2023</c:v>
                  </c:pt>
                  <c:pt idx="73">
                    <c:v>15-05-2023</c:v>
                  </c:pt>
                  <c:pt idx="74">
                    <c:v>15-05-2023</c:v>
                  </c:pt>
                  <c:pt idx="75">
                    <c:v>15-05-2023</c:v>
                  </c:pt>
                  <c:pt idx="76">
                    <c:v>15-05-2023</c:v>
                  </c:pt>
                  <c:pt idx="77">
                    <c:v>15-05-2023</c:v>
                  </c:pt>
                  <c:pt idx="78">
                    <c:v>15-05-2023</c:v>
                  </c:pt>
                  <c:pt idx="79">
                    <c:v>15-05-2023</c:v>
                  </c:pt>
                  <c:pt idx="80">
                    <c:v>15-05-2023</c:v>
                  </c:pt>
                  <c:pt idx="81">
                    <c:v>15-05-2023</c:v>
                  </c:pt>
                  <c:pt idx="82">
                    <c:v>15-05-2023</c:v>
                  </c:pt>
                  <c:pt idx="83">
                    <c:v>15-05-2023</c:v>
                  </c:pt>
                  <c:pt idx="84">
                    <c:v>15-05-2023</c:v>
                  </c:pt>
                  <c:pt idx="85">
                    <c:v>15-05-2023</c:v>
                  </c:pt>
                  <c:pt idx="86">
                    <c:v>15-05-2023</c:v>
                  </c:pt>
                  <c:pt idx="87">
                    <c:v>15-05-2023</c:v>
                  </c:pt>
                  <c:pt idx="88">
                    <c:v>15-05-2023</c:v>
                  </c:pt>
                  <c:pt idx="89">
                    <c:v>15-05-2023</c:v>
                  </c:pt>
                  <c:pt idx="90">
                    <c:v>15-05-2023</c:v>
                  </c:pt>
                  <c:pt idx="91">
                    <c:v>15-05-2023</c:v>
                  </c:pt>
                  <c:pt idx="92">
                    <c:v>15-05-2023</c:v>
                  </c:pt>
                  <c:pt idx="93">
                    <c:v>15-05-2023</c:v>
                  </c:pt>
                  <c:pt idx="94">
                    <c:v>15-05-2023</c:v>
                  </c:pt>
                  <c:pt idx="95">
                    <c:v>15-05-2023</c:v>
                  </c:pt>
                  <c:pt idx="96">
                    <c:v>15-05-2023</c:v>
                  </c:pt>
                  <c:pt idx="97">
                    <c:v>15-05-2023</c:v>
                  </c:pt>
                  <c:pt idx="98">
                    <c:v>15-05-2023</c:v>
                  </c:pt>
                  <c:pt idx="99">
                    <c:v>15-05-2023</c:v>
                  </c:pt>
                  <c:pt idx="100">
                    <c:v>15-05-2023</c:v>
                  </c:pt>
                  <c:pt idx="101">
                    <c:v>15-05-2023</c:v>
                  </c:pt>
                  <c:pt idx="102">
                    <c:v>15-05-2023</c:v>
                  </c:pt>
                  <c:pt idx="103">
                    <c:v>15-05-2023</c:v>
                  </c:pt>
                  <c:pt idx="104">
                    <c:v>15-05-2023</c:v>
                  </c:pt>
                  <c:pt idx="105">
                    <c:v>15-05-2023</c:v>
                  </c:pt>
                  <c:pt idx="106">
                    <c:v>15-05-2023</c:v>
                  </c:pt>
                  <c:pt idx="107">
                    <c:v>15-05-2023</c:v>
                  </c:pt>
                  <c:pt idx="108">
                    <c:v>15-05-2023</c:v>
                  </c:pt>
                  <c:pt idx="109">
                    <c:v>15-05-2023</c:v>
                  </c:pt>
                  <c:pt idx="110">
                    <c:v>15-05-2023</c:v>
                  </c:pt>
                  <c:pt idx="111">
                    <c:v>15-05-2023</c:v>
                  </c:pt>
                  <c:pt idx="112">
                    <c:v>15-05-2023</c:v>
                  </c:pt>
                  <c:pt idx="113">
                    <c:v>15-05-2023</c:v>
                  </c:pt>
                  <c:pt idx="114">
                    <c:v>15-05-2023</c:v>
                  </c:pt>
                  <c:pt idx="115">
                    <c:v>15-05-2023</c:v>
                  </c:pt>
                  <c:pt idx="116">
                    <c:v>15-05-2023</c:v>
                  </c:pt>
                  <c:pt idx="117">
                    <c:v>15-05-2023</c:v>
                  </c:pt>
                  <c:pt idx="118">
                    <c:v>15-05-2023</c:v>
                  </c:pt>
                  <c:pt idx="119">
                    <c:v>15-05-2023</c:v>
                  </c:pt>
                  <c:pt idx="120">
                    <c:v>15-05-2023</c:v>
                  </c:pt>
                  <c:pt idx="121">
                    <c:v>15-05-2023</c:v>
                  </c:pt>
                  <c:pt idx="122">
                    <c:v>15-05-2023</c:v>
                  </c:pt>
                  <c:pt idx="123">
                    <c:v>15-05-2023</c:v>
                  </c:pt>
                  <c:pt idx="124">
                    <c:v>15-05-2023</c:v>
                  </c:pt>
                  <c:pt idx="125">
                    <c:v>15-05-2023</c:v>
                  </c:pt>
                  <c:pt idx="126">
                    <c:v>15-05-2023</c:v>
                  </c:pt>
                  <c:pt idx="127">
                    <c:v>15-05-2023</c:v>
                  </c:pt>
                  <c:pt idx="128">
                    <c:v>15-05-2023</c:v>
                  </c:pt>
                  <c:pt idx="129">
                    <c:v>15-05-2023</c:v>
                  </c:pt>
                  <c:pt idx="130">
                    <c:v>15-05-2023</c:v>
                  </c:pt>
                  <c:pt idx="131">
                    <c:v>15-05-2023</c:v>
                  </c:pt>
                  <c:pt idx="132">
                    <c:v>15-05-2023</c:v>
                  </c:pt>
                  <c:pt idx="133">
                    <c:v>15-05-2023</c:v>
                  </c:pt>
                  <c:pt idx="134">
                    <c:v>15-05-2023</c:v>
                  </c:pt>
                  <c:pt idx="135">
                    <c:v>15-05-2023</c:v>
                  </c:pt>
                  <c:pt idx="136">
                    <c:v>15-05-2023</c:v>
                  </c:pt>
                  <c:pt idx="137">
                    <c:v>15-05-2023</c:v>
                  </c:pt>
                  <c:pt idx="138">
                    <c:v>15-05-2023</c:v>
                  </c:pt>
                  <c:pt idx="139">
                    <c:v>15-05-2023</c:v>
                  </c:pt>
                  <c:pt idx="140">
                    <c:v>15-05-2023</c:v>
                  </c:pt>
                  <c:pt idx="141">
                    <c:v>15-05-2023</c:v>
                  </c:pt>
                  <c:pt idx="142">
                    <c:v>15-05-2023</c:v>
                  </c:pt>
                  <c:pt idx="143">
                    <c:v>15-05-2023</c:v>
                  </c:pt>
                  <c:pt idx="144">
                    <c:v>15-05-2023</c:v>
                  </c:pt>
                  <c:pt idx="145">
                    <c:v>15-05-2023</c:v>
                  </c:pt>
                  <c:pt idx="146">
                    <c:v>15-05-2023</c:v>
                  </c:pt>
                  <c:pt idx="147">
                    <c:v>15-05-2023</c:v>
                  </c:pt>
                  <c:pt idx="148">
                    <c:v>15-05-2023</c:v>
                  </c:pt>
                  <c:pt idx="149">
                    <c:v>15-05-2023</c:v>
                  </c:pt>
                  <c:pt idx="150">
                    <c:v>15-05-2023</c:v>
                  </c:pt>
                  <c:pt idx="151">
                    <c:v>15-05-2023</c:v>
                  </c:pt>
                  <c:pt idx="152">
                    <c:v>15-05-2023</c:v>
                  </c:pt>
                  <c:pt idx="153">
                    <c:v>15-05-2023</c:v>
                  </c:pt>
                  <c:pt idx="154">
                    <c:v>15-05-2023</c:v>
                  </c:pt>
                  <c:pt idx="155">
                    <c:v>15-05-2023</c:v>
                  </c:pt>
                  <c:pt idx="156">
                    <c:v>15-05-2023</c:v>
                  </c:pt>
                  <c:pt idx="157">
                    <c:v>15-05-2023</c:v>
                  </c:pt>
                  <c:pt idx="158">
                    <c:v>15-05-2023</c:v>
                  </c:pt>
                  <c:pt idx="159">
                    <c:v>15-05-2023</c:v>
                  </c:pt>
                  <c:pt idx="160">
                    <c:v>15-05-2023</c:v>
                  </c:pt>
                  <c:pt idx="161">
                    <c:v>15-05-2023</c:v>
                  </c:pt>
                  <c:pt idx="162">
                    <c:v>15-05-2023</c:v>
                  </c:pt>
                  <c:pt idx="163">
                    <c:v>15-05-2023</c:v>
                  </c:pt>
                  <c:pt idx="164">
                    <c:v>15-05-2023</c:v>
                  </c:pt>
                  <c:pt idx="165">
                    <c:v>15-05-2023</c:v>
                  </c:pt>
                  <c:pt idx="166">
                    <c:v>15-05-2023</c:v>
                  </c:pt>
                  <c:pt idx="167">
                    <c:v>15-05-2023</c:v>
                  </c:pt>
                  <c:pt idx="168">
                    <c:v>15-05-2023</c:v>
                  </c:pt>
                  <c:pt idx="169">
                    <c:v>15-05-2023</c:v>
                  </c:pt>
                  <c:pt idx="170">
                    <c:v>15-05-2023</c:v>
                  </c:pt>
                  <c:pt idx="171">
                    <c:v>15-05-2023</c:v>
                  </c:pt>
                  <c:pt idx="172">
                    <c:v>15-05-2023</c:v>
                  </c:pt>
                  <c:pt idx="173">
                    <c:v>15-05-2023</c:v>
                  </c:pt>
                  <c:pt idx="174">
                    <c:v>15-05-2023</c:v>
                  </c:pt>
                  <c:pt idx="175">
                    <c:v>15-05-2023</c:v>
                  </c:pt>
                  <c:pt idx="176">
                    <c:v>15-05-2023</c:v>
                  </c:pt>
                  <c:pt idx="177">
                    <c:v>15-05-2023</c:v>
                  </c:pt>
                  <c:pt idx="178">
                    <c:v>15-05-2023</c:v>
                  </c:pt>
                  <c:pt idx="179">
                    <c:v>15-05-2023</c:v>
                  </c:pt>
                  <c:pt idx="180">
                    <c:v>15-05-2023</c:v>
                  </c:pt>
                  <c:pt idx="181">
                    <c:v>15-05-2023</c:v>
                  </c:pt>
                  <c:pt idx="182">
                    <c:v>15-05-2023</c:v>
                  </c:pt>
                  <c:pt idx="183">
                    <c:v>15-05-2023</c:v>
                  </c:pt>
                  <c:pt idx="184">
                    <c:v>15-05-2023</c:v>
                  </c:pt>
                  <c:pt idx="185">
                    <c:v>15-05-2023</c:v>
                  </c:pt>
                  <c:pt idx="186">
                    <c:v>15-05-2023</c:v>
                  </c:pt>
                  <c:pt idx="187">
                    <c:v>15-05-2023</c:v>
                  </c:pt>
                  <c:pt idx="188">
                    <c:v>15-05-2023</c:v>
                  </c:pt>
                  <c:pt idx="189">
                    <c:v>15-05-2023</c:v>
                  </c:pt>
                  <c:pt idx="190">
                    <c:v>15-05-2023</c:v>
                  </c:pt>
                  <c:pt idx="191">
                    <c:v>15-05-2023</c:v>
                  </c:pt>
                  <c:pt idx="192">
                    <c:v>15-05-2023</c:v>
                  </c:pt>
                  <c:pt idx="193">
                    <c:v>15-05-2023</c:v>
                  </c:pt>
                  <c:pt idx="194">
                    <c:v>15-05-2023</c:v>
                  </c:pt>
                  <c:pt idx="195">
                    <c:v>15-05-2023</c:v>
                  </c:pt>
                  <c:pt idx="196">
                    <c:v>15-05-2023</c:v>
                  </c:pt>
                  <c:pt idx="197">
                    <c:v>15-05-2023</c:v>
                  </c:pt>
                  <c:pt idx="198">
                    <c:v>15-05-2023</c:v>
                  </c:pt>
                  <c:pt idx="199">
                    <c:v>15-05-2023</c:v>
                  </c:pt>
                  <c:pt idx="200">
                    <c:v>15-05-2023</c:v>
                  </c:pt>
                  <c:pt idx="201">
                    <c:v>15-05-2023</c:v>
                  </c:pt>
                  <c:pt idx="202">
                    <c:v>15-05-2023</c:v>
                  </c:pt>
                  <c:pt idx="203">
                    <c:v>15-05-2023</c:v>
                  </c:pt>
                  <c:pt idx="204">
                    <c:v>15-05-2023</c:v>
                  </c:pt>
                  <c:pt idx="205">
                    <c:v>15-05-2023</c:v>
                  </c:pt>
                  <c:pt idx="206">
                    <c:v>15-05-2023</c:v>
                  </c:pt>
                  <c:pt idx="207">
                    <c:v>15-05-2023</c:v>
                  </c:pt>
                  <c:pt idx="208">
                    <c:v>15-05-2023</c:v>
                  </c:pt>
                  <c:pt idx="209">
                    <c:v>15-05-2023</c:v>
                  </c:pt>
                  <c:pt idx="210">
                    <c:v>15-05-2023</c:v>
                  </c:pt>
                  <c:pt idx="211">
                    <c:v>15-05-2023</c:v>
                  </c:pt>
                  <c:pt idx="212">
                    <c:v>15-05-2023</c:v>
                  </c:pt>
                  <c:pt idx="213">
                    <c:v>15-05-2023</c:v>
                  </c:pt>
                  <c:pt idx="214">
                    <c:v>15-05-2023</c:v>
                  </c:pt>
                  <c:pt idx="215">
                    <c:v>15-05-2023</c:v>
                  </c:pt>
                  <c:pt idx="216">
                    <c:v>15-05-2023</c:v>
                  </c:pt>
                  <c:pt idx="217">
                    <c:v>15-05-2023</c:v>
                  </c:pt>
                  <c:pt idx="218">
                    <c:v>15-05-2023</c:v>
                  </c:pt>
                  <c:pt idx="219">
                    <c:v>15-05-2023</c:v>
                  </c:pt>
                  <c:pt idx="220">
                    <c:v>15-05-2023</c:v>
                  </c:pt>
                  <c:pt idx="221">
                    <c:v>15-05-2023</c:v>
                  </c:pt>
                  <c:pt idx="222">
                    <c:v>15-05-2023</c:v>
                  </c:pt>
                  <c:pt idx="223">
                    <c:v>15-05-2023</c:v>
                  </c:pt>
                  <c:pt idx="224">
                    <c:v>15-05-2023</c:v>
                  </c:pt>
                  <c:pt idx="225">
                    <c:v>15-05-2023</c:v>
                  </c:pt>
                  <c:pt idx="226">
                    <c:v>15-05-2023</c:v>
                  </c:pt>
                  <c:pt idx="227">
                    <c:v>15-05-2023</c:v>
                  </c:pt>
                  <c:pt idx="228">
                    <c:v>15-05-2023</c:v>
                  </c:pt>
                  <c:pt idx="229">
                    <c:v>15-05-2023</c:v>
                  </c:pt>
                  <c:pt idx="230">
                    <c:v>15-05-2023</c:v>
                  </c:pt>
                  <c:pt idx="231">
                    <c:v>15-05-2023</c:v>
                  </c:pt>
                  <c:pt idx="232">
                    <c:v>15-05-2023</c:v>
                  </c:pt>
                  <c:pt idx="233">
                    <c:v>15-05-2023</c:v>
                  </c:pt>
                  <c:pt idx="234">
                    <c:v>15-05-2023</c:v>
                  </c:pt>
                  <c:pt idx="235">
                    <c:v>15-05-2023</c:v>
                  </c:pt>
                  <c:pt idx="236">
                    <c:v>15-05-2023</c:v>
                  </c:pt>
                  <c:pt idx="237">
                    <c:v>15-05-2023</c:v>
                  </c:pt>
                  <c:pt idx="238">
                    <c:v>15-05-2023</c:v>
                  </c:pt>
                  <c:pt idx="239">
                    <c:v>15-05-2023</c:v>
                  </c:pt>
                  <c:pt idx="240">
                    <c:v>15-05-2023</c:v>
                  </c:pt>
                  <c:pt idx="241">
                    <c:v>15-05-2023</c:v>
                  </c:pt>
                  <c:pt idx="242">
                    <c:v>15-05-2023</c:v>
                  </c:pt>
                  <c:pt idx="243">
                    <c:v>15-05-2023</c:v>
                  </c:pt>
                  <c:pt idx="244">
                    <c:v>15-05-2023</c:v>
                  </c:pt>
                  <c:pt idx="245">
                    <c:v>15-05-2023</c:v>
                  </c:pt>
                  <c:pt idx="246">
                    <c:v>15-05-2023</c:v>
                  </c:pt>
                  <c:pt idx="247">
                    <c:v>15-05-2023</c:v>
                  </c:pt>
                  <c:pt idx="248">
                    <c:v>15-05-2023</c:v>
                  </c:pt>
                  <c:pt idx="249">
                    <c:v>15-05-2023</c:v>
                  </c:pt>
                  <c:pt idx="250">
                    <c:v>15-05-2023</c:v>
                  </c:pt>
                  <c:pt idx="251">
                    <c:v>15-05-2023</c:v>
                  </c:pt>
                  <c:pt idx="252">
                    <c:v>15-05-2023</c:v>
                  </c:pt>
                  <c:pt idx="253">
                    <c:v>15-05-2023</c:v>
                  </c:pt>
                  <c:pt idx="254">
                    <c:v>15-05-2023</c:v>
                  </c:pt>
                  <c:pt idx="255">
                    <c:v>15-05-2023</c:v>
                  </c:pt>
                  <c:pt idx="256">
                    <c:v>15-05-2023</c:v>
                  </c:pt>
                  <c:pt idx="257">
                    <c:v>15-05-2023</c:v>
                  </c:pt>
                  <c:pt idx="258">
                    <c:v>15-05-2023</c:v>
                  </c:pt>
                  <c:pt idx="259">
                    <c:v>15-05-2023</c:v>
                  </c:pt>
                  <c:pt idx="260">
                    <c:v>15-05-2023</c:v>
                  </c:pt>
                  <c:pt idx="261">
                    <c:v>15-05-2023</c:v>
                  </c:pt>
                  <c:pt idx="262">
                    <c:v>15-05-2023</c:v>
                  </c:pt>
                  <c:pt idx="263">
                    <c:v>15-05-2023</c:v>
                  </c:pt>
                  <c:pt idx="264">
                    <c:v>15-05-2023</c:v>
                  </c:pt>
                  <c:pt idx="265">
                    <c:v>15-05-2023</c:v>
                  </c:pt>
                  <c:pt idx="266">
                    <c:v>15-05-2023</c:v>
                  </c:pt>
                  <c:pt idx="267">
                    <c:v>15-05-2023</c:v>
                  </c:pt>
                  <c:pt idx="268">
                    <c:v>15-05-2023</c:v>
                  </c:pt>
                  <c:pt idx="269">
                    <c:v>15-05-2023</c:v>
                  </c:pt>
                  <c:pt idx="270">
                    <c:v>15-05-2023</c:v>
                  </c:pt>
                  <c:pt idx="271">
                    <c:v>15-05-2023</c:v>
                  </c:pt>
                  <c:pt idx="272">
                    <c:v>15-05-2023</c:v>
                  </c:pt>
                  <c:pt idx="273">
                    <c:v>15-05-2023</c:v>
                  </c:pt>
                  <c:pt idx="274">
                    <c:v>15-05-2023</c:v>
                  </c:pt>
                  <c:pt idx="275">
                    <c:v>15-05-2023</c:v>
                  </c:pt>
                  <c:pt idx="276">
                    <c:v>15-05-2023</c:v>
                  </c:pt>
                  <c:pt idx="277">
                    <c:v>15-05-2023</c:v>
                  </c:pt>
                  <c:pt idx="278">
                    <c:v>15-05-2023</c:v>
                  </c:pt>
                  <c:pt idx="279">
                    <c:v>15-05-2023</c:v>
                  </c:pt>
                  <c:pt idx="280">
                    <c:v>15-05-2023</c:v>
                  </c:pt>
                  <c:pt idx="281">
                    <c:v>15-05-2023</c:v>
                  </c:pt>
                  <c:pt idx="282">
                    <c:v>15-05-2023</c:v>
                  </c:pt>
                  <c:pt idx="283">
                    <c:v>15-05-2023</c:v>
                  </c:pt>
                  <c:pt idx="284">
                    <c:v>15-05-2023</c:v>
                  </c:pt>
                  <c:pt idx="285">
                    <c:v>15-05-2023</c:v>
                  </c:pt>
                  <c:pt idx="286">
                    <c:v>15-05-2023</c:v>
                  </c:pt>
                  <c:pt idx="287">
                    <c:v>16-05-2023</c:v>
                  </c:pt>
                </c:lvl>
              </c:multiLvlStrCache>
            </c:multiLvlStrRef>
          </c:cat>
          <c:val>
            <c:numRef>
              <c:f>'15.05.2023'!$E$2:$E$289</c:f>
              <c:numCache>
                <c:formatCode>0.00</c:formatCode>
                <c:ptCount val="288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0.1925142857154632</c:v>
                </c:pt>
                <c:pt idx="75">
                  <c:v>7.9542857144718121E-2</c:v>
                </c:pt>
                <c:pt idx="76">
                  <c:v>0</c:v>
                </c:pt>
                <c:pt idx="77">
                  <c:v>0.39137142856946283</c:v>
                </c:pt>
                <c:pt idx="78">
                  <c:v>0.44777142857128638</c:v>
                </c:pt>
                <c:pt idx="79">
                  <c:v>0.47502857142977262</c:v>
                </c:pt>
                <c:pt idx="80">
                  <c:v>0.43731428571326048</c:v>
                </c:pt>
                <c:pt idx="81">
                  <c:v>0.53777142857403049</c:v>
                </c:pt>
                <c:pt idx="82">
                  <c:v>0.74091428571071971</c:v>
                </c:pt>
                <c:pt idx="83">
                  <c:v>0.86622857143213761</c:v>
                </c:pt>
                <c:pt idx="84">
                  <c:v>0.86434285713949066</c:v>
                </c:pt>
                <c:pt idx="85">
                  <c:v>0.90617142857159449</c:v>
                </c:pt>
                <c:pt idx="86">
                  <c:v>0.72188571428731463</c:v>
                </c:pt>
                <c:pt idx="87">
                  <c:v>0.97731428571413359</c:v>
                </c:pt>
                <c:pt idx="88">
                  <c:v>0.79302857142985372</c:v>
                </c:pt>
                <c:pt idx="89">
                  <c:v>0.70319999999810545</c:v>
                </c:pt>
                <c:pt idx="90">
                  <c:v>1.0441714285700852</c:v>
                </c:pt>
                <c:pt idx="91">
                  <c:v>0.87891428571700614</c:v>
                </c:pt>
                <c:pt idx="92">
                  <c:v>0.82028571428444208</c:v>
                </c:pt>
                <c:pt idx="93">
                  <c:v>1.1153142857165221</c:v>
                </c:pt>
                <c:pt idx="94">
                  <c:v>1.1175428571394672</c:v>
                </c:pt>
                <c:pt idx="95">
                  <c:v>1.7453142857162416</c:v>
                </c:pt>
                <c:pt idx="96">
                  <c:v>1.6803428571412433</c:v>
                </c:pt>
                <c:pt idx="97">
                  <c:v>1.2912000000025208</c:v>
                </c:pt>
                <c:pt idx="98">
                  <c:v>1.6530857142827569</c:v>
                </c:pt>
                <c:pt idx="99">
                  <c:v>1.9628571428594506</c:v>
                </c:pt>
                <c:pt idx="100">
                  <c:v>2.3480571428574746</c:v>
                </c:pt>
                <c:pt idx="101">
                  <c:v>3.034285714284124</c:v>
                </c:pt>
                <c:pt idx="102">
                  <c:v>2.7433714285715336</c:v>
                </c:pt>
                <c:pt idx="103">
                  <c:v>2.9067428571436591</c:v>
                </c:pt>
                <c:pt idx="104">
                  <c:v>2.2390285714274278</c:v>
                </c:pt>
                <c:pt idx="105">
                  <c:v>2.0319428571422447</c:v>
                </c:pt>
                <c:pt idx="106">
                  <c:v>0.95640000000197944</c:v>
                </c:pt>
                <c:pt idx="107">
                  <c:v>1.4082857142849596</c:v>
                </c:pt>
                <c:pt idx="108">
                  <c:v>1.0818857142865976</c:v>
                </c:pt>
                <c:pt idx="109">
                  <c:v>1.7014285714282908</c:v>
                </c:pt>
                <c:pt idx="110">
                  <c:v>1.5442285714276036</c:v>
                </c:pt>
                <c:pt idx="111">
                  <c:v>1.2723428571423159</c:v>
                </c:pt>
                <c:pt idx="112">
                  <c:v>1.2557142857167491</c:v>
                </c:pt>
                <c:pt idx="113">
                  <c:v>1.0734857142844183</c:v>
                </c:pt>
                <c:pt idx="114">
                  <c:v>1.3182857142861135</c:v>
                </c:pt>
                <c:pt idx="115">
                  <c:v>1.2848571428561888</c:v>
                </c:pt>
                <c:pt idx="116">
                  <c:v>1.4377714285702885</c:v>
                </c:pt>
                <c:pt idx="117">
                  <c:v>1.7576571428591188</c:v>
                </c:pt>
                <c:pt idx="118">
                  <c:v>1.4314285714278543</c:v>
                </c:pt>
                <c:pt idx="119">
                  <c:v>0.99617142857044083</c:v>
                </c:pt>
                <c:pt idx="120">
                  <c:v>1.2010285714287809</c:v>
                </c:pt>
                <c:pt idx="121">
                  <c:v>1.7976000000024737</c:v>
                </c:pt>
                <c:pt idx="122">
                  <c:v>1.383257142857214</c:v>
                </c:pt>
                <c:pt idx="123">
                  <c:v>1.0379999999986467</c:v>
                </c:pt>
                <c:pt idx="124">
                  <c:v>1.39371428571524</c:v>
                </c:pt>
                <c:pt idx="125">
                  <c:v>1.2701142857115753</c:v>
                </c:pt>
                <c:pt idx="126">
                  <c:v>1.155257142859877</c:v>
                </c:pt>
                <c:pt idx="127">
                  <c:v>0.86622857142823961</c:v>
                </c:pt>
                <c:pt idx="128">
                  <c:v>1.280742857140597</c:v>
                </c:pt>
                <c:pt idx="129">
                  <c:v>0.841200000000494</c:v>
                </c:pt>
                <c:pt idx="130">
                  <c:v>1.165714285714005</c:v>
                </c:pt>
                <c:pt idx="131">
                  <c:v>1.55691428571637</c:v>
                </c:pt>
                <c:pt idx="132">
                  <c:v>1.7787428571422685</c:v>
                </c:pt>
                <c:pt idx="133">
                  <c:v>1.6866857142836775</c:v>
                </c:pt>
                <c:pt idx="134">
                  <c:v>1.6342285714303477</c:v>
                </c:pt>
                <c:pt idx="135">
                  <c:v>1.5443999999985993</c:v>
                </c:pt>
                <c:pt idx="136">
                  <c:v>1.6176000000008832</c:v>
                </c:pt>
                <c:pt idx="137">
                  <c:v>1.7389714285738074</c:v>
                </c:pt>
                <c:pt idx="138">
                  <c:v>1.6218857142835728</c:v>
                </c:pt>
                <c:pt idx="139">
                  <c:v>2.0255999999998107</c:v>
                </c:pt>
                <c:pt idx="140">
                  <c:v>1.3057714285722408</c:v>
                </c:pt>
                <c:pt idx="141">
                  <c:v>1.3812000000013671</c:v>
                </c:pt>
                <c:pt idx="142">
                  <c:v>1.6594285714251913</c:v>
                </c:pt>
                <c:pt idx="143">
                  <c:v>1.5444000000024971</c:v>
                </c:pt>
                <c:pt idx="144">
                  <c:v>1.9314857142853725</c:v>
                </c:pt>
                <c:pt idx="145">
                  <c:v>2.3353714285726062</c:v>
                </c:pt>
                <c:pt idx="146">
                  <c:v>2.2810285714266296</c:v>
                </c:pt>
                <c:pt idx="147">
                  <c:v>2.653371428572687</c:v>
                </c:pt>
                <c:pt idx="148">
                  <c:v>2.484000000000119</c:v>
                </c:pt>
                <c:pt idx="149">
                  <c:v>3.3838285714292788</c:v>
                </c:pt>
                <c:pt idx="150">
                  <c:v>3.1954285714255093</c:v>
                </c:pt>
                <c:pt idx="151">
                  <c:v>3.2497714285714858</c:v>
                </c:pt>
                <c:pt idx="152">
                  <c:v>3.2185714285723019</c:v>
                </c:pt>
                <c:pt idx="153">
                  <c:v>2.6178857142869156</c:v>
                </c:pt>
                <c:pt idx="154">
                  <c:v>2.2139999999996824</c:v>
                </c:pt>
                <c:pt idx="155">
                  <c:v>2.0276571428556576</c:v>
                </c:pt>
                <c:pt idx="156">
                  <c:v>1.9607999999997059</c:v>
                </c:pt>
                <c:pt idx="157">
                  <c:v>1.801885714285163</c:v>
                </c:pt>
                <c:pt idx="158">
                  <c:v>0.97097142857169938</c:v>
                </c:pt>
                <c:pt idx="159">
                  <c:v>1.0587428571437028</c:v>
                </c:pt>
                <c:pt idx="160">
                  <c:v>1.6323428571454965</c:v>
                </c:pt>
                <c:pt idx="161">
                  <c:v>1.243028571427983</c:v>
                </c:pt>
                <c:pt idx="162">
                  <c:v>1.1487428571425493</c:v>
                </c:pt>
                <c:pt idx="163">
                  <c:v>1.2723428571423159</c:v>
                </c:pt>
                <c:pt idx="164">
                  <c:v>1.1007428571429045</c:v>
                </c:pt>
                <c:pt idx="165">
                  <c:v>1.2682285714267243</c:v>
                </c:pt>
                <c:pt idx="166">
                  <c:v>0.85371428571436692</c:v>
                </c:pt>
                <c:pt idx="167">
                  <c:v>0.97097142857169938</c:v>
                </c:pt>
                <c:pt idx="168">
                  <c:v>0.61937142857069771</c:v>
                </c:pt>
                <c:pt idx="169">
                  <c:v>0.28680000000089684</c:v>
                </c:pt>
                <c:pt idx="170">
                  <c:v>0</c:v>
                </c:pt>
                <c:pt idx="171">
                  <c:v>0</c:v>
                </c:pt>
                <c:pt idx="172">
                  <c:v>0.14022857142923129</c:v>
                </c:pt>
                <c:pt idx="173">
                  <c:v>0.278228571427722</c:v>
                </c:pt>
                <c:pt idx="174">
                  <c:v>0</c:v>
                </c:pt>
                <c:pt idx="175">
                  <c:v>0</c:v>
                </c:pt>
                <c:pt idx="176">
                  <c:v>0.40388571428723352</c:v>
                </c:pt>
                <c:pt idx="177">
                  <c:v>2.0914285712154066E-2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0.18634285714402465</c:v>
                </c:pt>
                <c:pt idx="192">
                  <c:v>0.14434285714482289</c:v>
                </c:pt>
                <c:pt idx="193">
                  <c:v>0.759599999999929</c:v>
                </c:pt>
                <c:pt idx="194">
                  <c:v>0.4395428571401031</c:v>
                </c:pt>
                <c:pt idx="195">
                  <c:v>2.5028571431643547E-2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8.3999999982812129E-3</c:v>
                </c:pt>
                <c:pt idx="200">
                  <c:v>0.55868571428618452</c:v>
                </c:pt>
                <c:pt idx="201">
                  <c:v>0.39977142857164188</c:v>
                </c:pt>
                <c:pt idx="202">
                  <c:v>0.5523428571437502</c:v>
                </c:pt>
                <c:pt idx="203">
                  <c:v>0.73251428571243848</c:v>
                </c:pt>
                <c:pt idx="204">
                  <c:v>0.48137142857220694</c:v>
                </c:pt>
                <c:pt idx="205">
                  <c:v>0.43731428571326048</c:v>
                </c:pt>
                <c:pt idx="206">
                  <c:v>0.44982857142713328</c:v>
                </c:pt>
                <c:pt idx="207">
                  <c:v>1.4502857142880592</c:v>
                </c:pt>
                <c:pt idx="208">
                  <c:v>1.2596571428574475</c:v>
                </c:pt>
                <c:pt idx="209">
                  <c:v>1.2348000000006973</c:v>
                </c:pt>
                <c:pt idx="210">
                  <c:v>0.93531428571103403</c:v>
                </c:pt>
                <c:pt idx="211">
                  <c:v>0.922800000001059</c:v>
                </c:pt>
                <c:pt idx="212">
                  <c:v>0.79731428571644103</c:v>
                </c:pt>
                <c:pt idx="213">
                  <c:v>1.0107428571401604</c:v>
                </c:pt>
                <c:pt idx="214">
                  <c:v>0.72205714285831046</c:v>
                </c:pt>
                <c:pt idx="215">
                  <c:v>0.15685714285869579</c:v>
                </c:pt>
                <c:pt idx="216">
                  <c:v>0</c:v>
                </c:pt>
                <c:pt idx="217">
                  <c:v>0.46885714285443625</c:v>
                </c:pt>
                <c:pt idx="218">
                  <c:v>0.61731428571485081</c:v>
                </c:pt>
                <c:pt idx="219">
                  <c:v>0.6946285714288285</c:v>
                </c:pt>
                <c:pt idx="220">
                  <c:v>0.88525714285944046</c:v>
                </c:pt>
                <c:pt idx="221">
                  <c:v>0.91234285713913521</c:v>
                </c:pt>
                <c:pt idx="222">
                  <c:v>0.61954285714559121</c:v>
                </c:pt>
                <c:pt idx="223">
                  <c:v>0.62348571428628929</c:v>
                </c:pt>
                <c:pt idx="224">
                  <c:v>0.77640000000038922</c:v>
                </c:pt>
                <c:pt idx="225">
                  <c:v>0.93325714285518713</c:v>
                </c:pt>
                <c:pt idx="226">
                  <c:v>0.98142857142972528</c:v>
                </c:pt>
                <c:pt idx="227">
                  <c:v>0.86022857142779685</c:v>
                </c:pt>
                <c:pt idx="228">
                  <c:v>0.66754285714133799</c:v>
                </c:pt>
                <c:pt idx="229">
                  <c:v>0.51685714285797868</c:v>
                </c:pt>
                <c:pt idx="230">
                  <c:v>1.0671428571419841</c:v>
                </c:pt>
                <c:pt idx="231">
                  <c:v>0.81411428571690136</c:v>
                </c:pt>
                <c:pt idx="232">
                  <c:v>1.0566857142839581</c:v>
                </c:pt>
                <c:pt idx="233">
                  <c:v>0.7534285714284904</c:v>
                </c:pt>
                <c:pt idx="234">
                  <c:v>0.90617142857159449</c:v>
                </c:pt>
                <c:pt idx="235">
                  <c:v>1.536000000000318</c:v>
                </c:pt>
                <c:pt idx="236">
                  <c:v>1.648971428571063</c:v>
                </c:pt>
                <c:pt idx="237">
                  <c:v>1.4564571428594979</c:v>
                </c:pt>
                <c:pt idx="238">
                  <c:v>1.0566857142839581</c:v>
                </c:pt>
                <c:pt idx="239">
                  <c:v>1.4250857142854199</c:v>
                </c:pt>
                <c:pt idx="240">
                  <c:v>1.7766857142864216</c:v>
                </c:pt>
                <c:pt idx="241">
                  <c:v>1.9544571428572715</c:v>
                </c:pt>
                <c:pt idx="242">
                  <c:v>1.9421142857143945</c:v>
                </c:pt>
                <c:pt idx="243">
                  <c:v>1.6573714285693444</c:v>
                </c:pt>
                <c:pt idx="244">
                  <c:v>1.55691428571637</c:v>
                </c:pt>
                <c:pt idx="245">
                  <c:v>2.0485714285717092</c:v>
                </c:pt>
                <c:pt idx="246">
                  <c:v>1.7223428571404451</c:v>
                </c:pt>
                <c:pt idx="247">
                  <c:v>1.6614857142888337</c:v>
                </c:pt>
                <c:pt idx="248">
                  <c:v>1.301657142856649</c:v>
                </c:pt>
                <c:pt idx="249">
                  <c:v>1.4041714285693683</c:v>
                </c:pt>
                <c:pt idx="250">
                  <c:v>1.1257714285706504</c:v>
                </c:pt>
                <c:pt idx="251">
                  <c:v>1.128000000001391</c:v>
                </c:pt>
                <c:pt idx="252">
                  <c:v>1.5966857142848312</c:v>
                </c:pt>
                <c:pt idx="253">
                  <c:v>1.2534857142860087</c:v>
                </c:pt>
                <c:pt idx="254">
                  <c:v>1.6678285714273704</c:v>
                </c:pt>
                <c:pt idx="255">
                  <c:v>1.4501142857170637</c:v>
                </c:pt>
                <c:pt idx="256">
                  <c:v>0.82234285714028899</c:v>
                </c:pt>
                <c:pt idx="257">
                  <c:v>1.1259428571455441</c:v>
                </c:pt>
                <c:pt idx="258">
                  <c:v>0.77211428571380181</c:v>
                </c:pt>
                <c:pt idx="259">
                  <c:v>0.58388571428492597</c:v>
                </c:pt>
                <c:pt idx="260">
                  <c:v>0.6089142857126717</c:v>
                </c:pt>
                <c:pt idx="261">
                  <c:v>0.45411428571761858</c:v>
                </c:pt>
                <c:pt idx="262">
                  <c:v>0.62159999999754034</c:v>
                </c:pt>
                <c:pt idx="263">
                  <c:v>0.42479999999938756</c:v>
                </c:pt>
                <c:pt idx="264">
                  <c:v>0.55868571428618452</c:v>
                </c:pt>
                <c:pt idx="265">
                  <c:v>0.53160000000259189</c:v>
                </c:pt>
                <c:pt idx="266">
                  <c:v>0.71777142857172305</c:v>
                </c:pt>
                <c:pt idx="267">
                  <c:v>0.87462857142652095</c:v>
                </c:pt>
                <c:pt idx="268">
                  <c:v>0.6759428571435171</c:v>
                </c:pt>
                <c:pt idx="269">
                  <c:v>0.74502857143020917</c:v>
                </c:pt>
                <c:pt idx="270">
                  <c:v>0.71571428571197826</c:v>
                </c:pt>
                <c:pt idx="271">
                  <c:v>7.3200000002283827E-2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0.1004571428568722</c:v>
                </c:pt>
                <c:pt idx="276">
                  <c:v>0.55457142857059294</c:v>
                </c:pt>
                <c:pt idx="277">
                  <c:v>0.40799999999892733</c:v>
                </c:pt>
                <c:pt idx="278">
                  <c:v>0.36411428571487447</c:v>
                </c:pt>
                <c:pt idx="279">
                  <c:v>0.13388571428679696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0E-4C95-AF38-CA1CB38206D3}"/>
            </c:ext>
          </c:extLst>
        </c:ser>
        <c:ser>
          <c:idx val="3"/>
          <c:order val="3"/>
          <c:tx>
            <c:strRef>
              <c:f>'15.05.2023'!$F$1</c:f>
              <c:strCache>
                <c:ptCount val="1"/>
                <c:pt idx="0">
                  <c:v>Required H2 Flow in Sm3/hr @5% blending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multiLvlStrRef>
              <c:f>'15.05.2023'!$A$2:$B$289</c:f>
              <c:multiLvlStrCache>
                <c:ptCount val="288"/>
                <c:lvl>
                  <c:pt idx="0">
                    <c:v>00:05:00</c:v>
                  </c:pt>
                  <c:pt idx="1">
                    <c:v>00:10:00</c:v>
                  </c:pt>
                  <c:pt idx="2">
                    <c:v>00:15:00</c:v>
                  </c:pt>
                  <c:pt idx="3">
                    <c:v>00:20:00</c:v>
                  </c:pt>
                  <c:pt idx="4">
                    <c:v>00:25:00</c:v>
                  </c:pt>
                  <c:pt idx="5">
                    <c:v>00:30:00</c:v>
                  </c:pt>
                  <c:pt idx="6">
                    <c:v>00:35:00</c:v>
                  </c:pt>
                  <c:pt idx="7">
                    <c:v>00:40:00</c:v>
                  </c:pt>
                  <c:pt idx="8">
                    <c:v>00:45:00</c:v>
                  </c:pt>
                  <c:pt idx="9">
                    <c:v>00:50:00</c:v>
                  </c:pt>
                  <c:pt idx="10">
                    <c:v>00:55:00</c:v>
                  </c:pt>
                  <c:pt idx="11">
                    <c:v>01:00:00</c:v>
                  </c:pt>
                  <c:pt idx="12">
                    <c:v>01:05:00</c:v>
                  </c:pt>
                  <c:pt idx="13">
                    <c:v>01:10:00</c:v>
                  </c:pt>
                  <c:pt idx="14">
                    <c:v>01:15:00</c:v>
                  </c:pt>
                  <c:pt idx="15">
                    <c:v>01:20:00</c:v>
                  </c:pt>
                  <c:pt idx="16">
                    <c:v>01:25:00</c:v>
                  </c:pt>
                  <c:pt idx="17">
                    <c:v>01:30:00</c:v>
                  </c:pt>
                  <c:pt idx="18">
                    <c:v>01:35:00</c:v>
                  </c:pt>
                  <c:pt idx="19">
                    <c:v>01:40:00</c:v>
                  </c:pt>
                  <c:pt idx="20">
                    <c:v>01:45:00</c:v>
                  </c:pt>
                  <c:pt idx="21">
                    <c:v>01:50:00</c:v>
                  </c:pt>
                  <c:pt idx="22">
                    <c:v>01:55:00</c:v>
                  </c:pt>
                  <c:pt idx="23">
                    <c:v>02:00:00</c:v>
                  </c:pt>
                  <c:pt idx="24">
                    <c:v>02:05:00</c:v>
                  </c:pt>
                  <c:pt idx="25">
                    <c:v>02:10:00</c:v>
                  </c:pt>
                  <c:pt idx="26">
                    <c:v>02:15:00</c:v>
                  </c:pt>
                  <c:pt idx="27">
                    <c:v>02:20:00</c:v>
                  </c:pt>
                  <c:pt idx="28">
                    <c:v>02:25:00</c:v>
                  </c:pt>
                  <c:pt idx="29">
                    <c:v>02:30:00</c:v>
                  </c:pt>
                  <c:pt idx="30">
                    <c:v>02:35:00</c:v>
                  </c:pt>
                  <c:pt idx="31">
                    <c:v>02:40:00</c:v>
                  </c:pt>
                  <c:pt idx="32">
                    <c:v>02:45:00</c:v>
                  </c:pt>
                  <c:pt idx="33">
                    <c:v>02:50:00</c:v>
                  </c:pt>
                  <c:pt idx="34">
                    <c:v>02:55:00</c:v>
                  </c:pt>
                  <c:pt idx="35">
                    <c:v>03:00:00</c:v>
                  </c:pt>
                  <c:pt idx="36">
                    <c:v>03:05:00</c:v>
                  </c:pt>
                  <c:pt idx="37">
                    <c:v>03:10:00</c:v>
                  </c:pt>
                  <c:pt idx="38">
                    <c:v>03:15:00</c:v>
                  </c:pt>
                  <c:pt idx="39">
                    <c:v>03:20:00</c:v>
                  </c:pt>
                  <c:pt idx="40">
                    <c:v>03:25:00</c:v>
                  </c:pt>
                  <c:pt idx="41">
                    <c:v>03:30:00</c:v>
                  </c:pt>
                  <c:pt idx="42">
                    <c:v>03:35:00</c:v>
                  </c:pt>
                  <c:pt idx="43">
                    <c:v>03:40:00</c:v>
                  </c:pt>
                  <c:pt idx="44">
                    <c:v>03:45:00</c:v>
                  </c:pt>
                  <c:pt idx="45">
                    <c:v>03:50:00</c:v>
                  </c:pt>
                  <c:pt idx="46">
                    <c:v>03:55:00</c:v>
                  </c:pt>
                  <c:pt idx="47">
                    <c:v>04:00:00</c:v>
                  </c:pt>
                  <c:pt idx="48">
                    <c:v>04:05:00</c:v>
                  </c:pt>
                  <c:pt idx="49">
                    <c:v>04:10:00</c:v>
                  </c:pt>
                  <c:pt idx="50">
                    <c:v>04:15:00</c:v>
                  </c:pt>
                  <c:pt idx="51">
                    <c:v>04:20:00</c:v>
                  </c:pt>
                  <c:pt idx="52">
                    <c:v>04:25:00</c:v>
                  </c:pt>
                  <c:pt idx="53">
                    <c:v>04:30:00</c:v>
                  </c:pt>
                  <c:pt idx="54">
                    <c:v>04:35:00</c:v>
                  </c:pt>
                  <c:pt idx="55">
                    <c:v>04:40:00</c:v>
                  </c:pt>
                  <c:pt idx="56">
                    <c:v>04:45:00</c:v>
                  </c:pt>
                  <c:pt idx="57">
                    <c:v>04:50:00</c:v>
                  </c:pt>
                  <c:pt idx="58">
                    <c:v>04:55:00</c:v>
                  </c:pt>
                  <c:pt idx="59">
                    <c:v>05:00:00</c:v>
                  </c:pt>
                  <c:pt idx="60">
                    <c:v>05:05:00</c:v>
                  </c:pt>
                  <c:pt idx="61">
                    <c:v>05:10:00</c:v>
                  </c:pt>
                  <c:pt idx="62">
                    <c:v>05:15:00</c:v>
                  </c:pt>
                  <c:pt idx="63">
                    <c:v>05:20:00</c:v>
                  </c:pt>
                  <c:pt idx="64">
                    <c:v>05:25:00</c:v>
                  </c:pt>
                  <c:pt idx="65">
                    <c:v>05:30:00</c:v>
                  </c:pt>
                  <c:pt idx="66">
                    <c:v>05:35:00</c:v>
                  </c:pt>
                  <c:pt idx="67">
                    <c:v>05:40:00</c:v>
                  </c:pt>
                  <c:pt idx="68">
                    <c:v>05:45:00</c:v>
                  </c:pt>
                  <c:pt idx="69">
                    <c:v>05:50:00</c:v>
                  </c:pt>
                  <c:pt idx="70">
                    <c:v>05:55:00</c:v>
                  </c:pt>
                  <c:pt idx="71">
                    <c:v>06:00:00</c:v>
                  </c:pt>
                  <c:pt idx="72">
                    <c:v>06:05:00</c:v>
                  </c:pt>
                  <c:pt idx="73">
                    <c:v>06:10:00</c:v>
                  </c:pt>
                  <c:pt idx="74">
                    <c:v>06:15:00</c:v>
                  </c:pt>
                  <c:pt idx="75">
                    <c:v>06:20:00</c:v>
                  </c:pt>
                  <c:pt idx="76">
                    <c:v>06:25:00</c:v>
                  </c:pt>
                  <c:pt idx="77">
                    <c:v>06:30:00</c:v>
                  </c:pt>
                  <c:pt idx="78">
                    <c:v>06:35:00</c:v>
                  </c:pt>
                  <c:pt idx="79">
                    <c:v>06:40:00</c:v>
                  </c:pt>
                  <c:pt idx="80">
                    <c:v>06:45:00</c:v>
                  </c:pt>
                  <c:pt idx="81">
                    <c:v>06:50:00</c:v>
                  </c:pt>
                  <c:pt idx="82">
                    <c:v>06:55:00</c:v>
                  </c:pt>
                  <c:pt idx="83">
                    <c:v>07:00:00</c:v>
                  </c:pt>
                  <c:pt idx="84">
                    <c:v>07:05:00</c:v>
                  </c:pt>
                  <c:pt idx="85">
                    <c:v>07:10:00</c:v>
                  </c:pt>
                  <c:pt idx="86">
                    <c:v>07:15:00</c:v>
                  </c:pt>
                  <c:pt idx="87">
                    <c:v>07:20:00</c:v>
                  </c:pt>
                  <c:pt idx="88">
                    <c:v>07:25:00</c:v>
                  </c:pt>
                  <c:pt idx="89">
                    <c:v>07:30:00</c:v>
                  </c:pt>
                  <c:pt idx="90">
                    <c:v>07:35:00</c:v>
                  </c:pt>
                  <c:pt idx="91">
                    <c:v>07:40:00</c:v>
                  </c:pt>
                  <c:pt idx="92">
                    <c:v>07:45:00</c:v>
                  </c:pt>
                  <c:pt idx="93">
                    <c:v>07:50:00</c:v>
                  </c:pt>
                  <c:pt idx="94">
                    <c:v>07:55:00</c:v>
                  </c:pt>
                  <c:pt idx="95">
                    <c:v>08:00:00</c:v>
                  </c:pt>
                  <c:pt idx="96">
                    <c:v>08:05:00</c:v>
                  </c:pt>
                  <c:pt idx="97">
                    <c:v>08:10:00</c:v>
                  </c:pt>
                  <c:pt idx="98">
                    <c:v>08:15:00</c:v>
                  </c:pt>
                  <c:pt idx="99">
                    <c:v>08:20:00</c:v>
                  </c:pt>
                  <c:pt idx="100">
                    <c:v>08:25:00</c:v>
                  </c:pt>
                  <c:pt idx="101">
                    <c:v>08:30:00</c:v>
                  </c:pt>
                  <c:pt idx="102">
                    <c:v>08:35:00</c:v>
                  </c:pt>
                  <c:pt idx="103">
                    <c:v>08:40:00</c:v>
                  </c:pt>
                  <c:pt idx="104">
                    <c:v>08:45:00</c:v>
                  </c:pt>
                  <c:pt idx="105">
                    <c:v>08:50:00</c:v>
                  </c:pt>
                  <c:pt idx="106">
                    <c:v>08:55:00</c:v>
                  </c:pt>
                  <c:pt idx="107">
                    <c:v>09:00:00</c:v>
                  </c:pt>
                  <c:pt idx="108">
                    <c:v>09:05:00</c:v>
                  </c:pt>
                  <c:pt idx="109">
                    <c:v>09:10:00</c:v>
                  </c:pt>
                  <c:pt idx="110">
                    <c:v>09:15:00</c:v>
                  </c:pt>
                  <c:pt idx="111">
                    <c:v>09:20:00</c:v>
                  </c:pt>
                  <c:pt idx="112">
                    <c:v>09:25:00</c:v>
                  </c:pt>
                  <c:pt idx="113">
                    <c:v>09:30:00</c:v>
                  </c:pt>
                  <c:pt idx="114">
                    <c:v>09:35:00</c:v>
                  </c:pt>
                  <c:pt idx="115">
                    <c:v>09:40:00</c:v>
                  </c:pt>
                  <c:pt idx="116">
                    <c:v>09:45:00</c:v>
                  </c:pt>
                  <c:pt idx="117">
                    <c:v>09:50:00</c:v>
                  </c:pt>
                  <c:pt idx="118">
                    <c:v>09:55:00</c:v>
                  </c:pt>
                  <c:pt idx="119">
                    <c:v>10:00:00</c:v>
                  </c:pt>
                  <c:pt idx="120">
                    <c:v>10:05:00</c:v>
                  </c:pt>
                  <c:pt idx="121">
                    <c:v>10:10:00</c:v>
                  </c:pt>
                  <c:pt idx="122">
                    <c:v>10:15:00</c:v>
                  </c:pt>
                  <c:pt idx="123">
                    <c:v>10:20:00</c:v>
                  </c:pt>
                  <c:pt idx="124">
                    <c:v>10:25:00</c:v>
                  </c:pt>
                  <c:pt idx="125">
                    <c:v>10:30:00</c:v>
                  </c:pt>
                  <c:pt idx="126">
                    <c:v>10:35:00</c:v>
                  </c:pt>
                  <c:pt idx="127">
                    <c:v>10:40:00</c:v>
                  </c:pt>
                  <c:pt idx="128">
                    <c:v>10:45:00</c:v>
                  </c:pt>
                  <c:pt idx="129">
                    <c:v>10:50:00</c:v>
                  </c:pt>
                  <c:pt idx="130">
                    <c:v>10:55:00</c:v>
                  </c:pt>
                  <c:pt idx="131">
                    <c:v>11:00:00</c:v>
                  </c:pt>
                  <c:pt idx="132">
                    <c:v>11:05:00</c:v>
                  </c:pt>
                  <c:pt idx="133">
                    <c:v>11:10:00</c:v>
                  </c:pt>
                  <c:pt idx="134">
                    <c:v>11:15:00</c:v>
                  </c:pt>
                  <c:pt idx="135">
                    <c:v>11:20:00</c:v>
                  </c:pt>
                  <c:pt idx="136">
                    <c:v>11:25:00</c:v>
                  </c:pt>
                  <c:pt idx="137">
                    <c:v>11:30:00</c:v>
                  </c:pt>
                  <c:pt idx="138">
                    <c:v>11:35:00</c:v>
                  </c:pt>
                  <c:pt idx="139">
                    <c:v>11:40:00</c:v>
                  </c:pt>
                  <c:pt idx="140">
                    <c:v>11:45:00</c:v>
                  </c:pt>
                  <c:pt idx="141">
                    <c:v>11:50:00</c:v>
                  </c:pt>
                  <c:pt idx="142">
                    <c:v>11:55:00</c:v>
                  </c:pt>
                  <c:pt idx="143">
                    <c:v>12:00:00</c:v>
                  </c:pt>
                  <c:pt idx="144">
                    <c:v>12:05:00</c:v>
                  </c:pt>
                  <c:pt idx="145">
                    <c:v>12:10:00</c:v>
                  </c:pt>
                  <c:pt idx="146">
                    <c:v>12:15:00</c:v>
                  </c:pt>
                  <c:pt idx="147">
                    <c:v>12:20:00</c:v>
                  </c:pt>
                  <c:pt idx="148">
                    <c:v>12:25:00</c:v>
                  </c:pt>
                  <c:pt idx="149">
                    <c:v>12:30:00</c:v>
                  </c:pt>
                  <c:pt idx="150">
                    <c:v>12:35:00</c:v>
                  </c:pt>
                  <c:pt idx="151">
                    <c:v>12:40:00</c:v>
                  </c:pt>
                  <c:pt idx="152">
                    <c:v>12:45:00</c:v>
                  </c:pt>
                  <c:pt idx="153">
                    <c:v>12:50:00</c:v>
                  </c:pt>
                  <c:pt idx="154">
                    <c:v>12:55:00</c:v>
                  </c:pt>
                  <c:pt idx="155">
                    <c:v>13:00:00</c:v>
                  </c:pt>
                  <c:pt idx="156">
                    <c:v>13:05:00</c:v>
                  </c:pt>
                  <c:pt idx="157">
                    <c:v>13:10:00</c:v>
                  </c:pt>
                  <c:pt idx="158">
                    <c:v>13:15:00</c:v>
                  </c:pt>
                  <c:pt idx="159">
                    <c:v>13:20:00</c:v>
                  </c:pt>
                  <c:pt idx="160">
                    <c:v>13:25:00</c:v>
                  </c:pt>
                  <c:pt idx="161">
                    <c:v>13:30:00</c:v>
                  </c:pt>
                  <c:pt idx="162">
                    <c:v>13:35:00</c:v>
                  </c:pt>
                  <c:pt idx="163">
                    <c:v>13:40:00</c:v>
                  </c:pt>
                  <c:pt idx="164">
                    <c:v>13:45:00</c:v>
                  </c:pt>
                  <c:pt idx="165">
                    <c:v>13:50:00</c:v>
                  </c:pt>
                  <c:pt idx="166">
                    <c:v>13:55:00</c:v>
                  </c:pt>
                  <c:pt idx="167">
                    <c:v>14:00:00</c:v>
                  </c:pt>
                  <c:pt idx="168">
                    <c:v>14:05:00</c:v>
                  </c:pt>
                  <c:pt idx="169">
                    <c:v>14:10:00</c:v>
                  </c:pt>
                  <c:pt idx="170">
                    <c:v>14:15:00</c:v>
                  </c:pt>
                  <c:pt idx="171">
                    <c:v>14:20:00</c:v>
                  </c:pt>
                  <c:pt idx="172">
                    <c:v>14:25:00</c:v>
                  </c:pt>
                  <c:pt idx="173">
                    <c:v>14:30:00</c:v>
                  </c:pt>
                  <c:pt idx="174">
                    <c:v>14:35:00</c:v>
                  </c:pt>
                  <c:pt idx="175">
                    <c:v>14:40:00</c:v>
                  </c:pt>
                  <c:pt idx="176">
                    <c:v>14:45:00</c:v>
                  </c:pt>
                  <c:pt idx="177">
                    <c:v>14:50:00</c:v>
                  </c:pt>
                  <c:pt idx="178">
                    <c:v>14:55:00</c:v>
                  </c:pt>
                  <c:pt idx="179">
                    <c:v>15:00:00</c:v>
                  </c:pt>
                  <c:pt idx="180">
                    <c:v>15:05:00</c:v>
                  </c:pt>
                  <c:pt idx="181">
                    <c:v>15:10:00</c:v>
                  </c:pt>
                  <c:pt idx="182">
                    <c:v>15:15:00</c:v>
                  </c:pt>
                  <c:pt idx="183">
                    <c:v>15:20:00</c:v>
                  </c:pt>
                  <c:pt idx="184">
                    <c:v>15:25:00</c:v>
                  </c:pt>
                  <c:pt idx="185">
                    <c:v>15:30:00</c:v>
                  </c:pt>
                  <c:pt idx="186">
                    <c:v>15:35:00</c:v>
                  </c:pt>
                  <c:pt idx="187">
                    <c:v>15:40:00</c:v>
                  </c:pt>
                  <c:pt idx="188">
                    <c:v>15:45:00</c:v>
                  </c:pt>
                  <c:pt idx="189">
                    <c:v>15:50:00</c:v>
                  </c:pt>
                  <c:pt idx="190">
                    <c:v>15:55:00</c:v>
                  </c:pt>
                  <c:pt idx="191">
                    <c:v>16:00:00</c:v>
                  </c:pt>
                  <c:pt idx="192">
                    <c:v>16:05:00</c:v>
                  </c:pt>
                  <c:pt idx="193">
                    <c:v>16:10:00</c:v>
                  </c:pt>
                  <c:pt idx="194">
                    <c:v>16:15:00</c:v>
                  </c:pt>
                  <c:pt idx="195">
                    <c:v>16:20:00</c:v>
                  </c:pt>
                  <c:pt idx="196">
                    <c:v>16:25:00</c:v>
                  </c:pt>
                  <c:pt idx="197">
                    <c:v>16:30:00</c:v>
                  </c:pt>
                  <c:pt idx="198">
                    <c:v>16:35:00</c:v>
                  </c:pt>
                  <c:pt idx="199">
                    <c:v>16:40:00</c:v>
                  </c:pt>
                  <c:pt idx="200">
                    <c:v>16:45:00</c:v>
                  </c:pt>
                  <c:pt idx="201">
                    <c:v>16:50:00</c:v>
                  </c:pt>
                  <c:pt idx="202">
                    <c:v>16:55:00</c:v>
                  </c:pt>
                  <c:pt idx="203">
                    <c:v>17:00:00</c:v>
                  </c:pt>
                  <c:pt idx="204">
                    <c:v>17:05:00</c:v>
                  </c:pt>
                  <c:pt idx="205">
                    <c:v>17:10:00</c:v>
                  </c:pt>
                  <c:pt idx="206">
                    <c:v>17:15:00</c:v>
                  </c:pt>
                  <c:pt idx="207">
                    <c:v>17:20:00</c:v>
                  </c:pt>
                  <c:pt idx="208">
                    <c:v>17:25:00</c:v>
                  </c:pt>
                  <c:pt idx="209">
                    <c:v>17:30:00</c:v>
                  </c:pt>
                  <c:pt idx="210">
                    <c:v>17:35:00</c:v>
                  </c:pt>
                  <c:pt idx="211">
                    <c:v>17:40:00</c:v>
                  </c:pt>
                  <c:pt idx="212">
                    <c:v>17:45:00</c:v>
                  </c:pt>
                  <c:pt idx="213">
                    <c:v>17:50:00</c:v>
                  </c:pt>
                  <c:pt idx="214">
                    <c:v>17:55:00</c:v>
                  </c:pt>
                  <c:pt idx="215">
                    <c:v>18:00:00</c:v>
                  </c:pt>
                  <c:pt idx="216">
                    <c:v>18:05:00</c:v>
                  </c:pt>
                  <c:pt idx="217">
                    <c:v>18:10:00</c:v>
                  </c:pt>
                  <c:pt idx="218">
                    <c:v>18:15:00</c:v>
                  </c:pt>
                  <c:pt idx="219">
                    <c:v>18:20:00</c:v>
                  </c:pt>
                  <c:pt idx="220">
                    <c:v>18:25:00</c:v>
                  </c:pt>
                  <c:pt idx="221">
                    <c:v>18:30:00</c:v>
                  </c:pt>
                  <c:pt idx="222">
                    <c:v>18:35:00</c:v>
                  </c:pt>
                  <c:pt idx="223">
                    <c:v>18:40:00</c:v>
                  </c:pt>
                  <c:pt idx="224">
                    <c:v>18:45:00</c:v>
                  </c:pt>
                  <c:pt idx="225">
                    <c:v>18:50:00</c:v>
                  </c:pt>
                  <c:pt idx="226">
                    <c:v>18:55:00</c:v>
                  </c:pt>
                  <c:pt idx="227">
                    <c:v>19:00:00</c:v>
                  </c:pt>
                  <c:pt idx="228">
                    <c:v>19:05:00</c:v>
                  </c:pt>
                  <c:pt idx="229">
                    <c:v>19:10:00</c:v>
                  </c:pt>
                  <c:pt idx="230">
                    <c:v>19:15:00</c:v>
                  </c:pt>
                  <c:pt idx="231">
                    <c:v>19:20:00</c:v>
                  </c:pt>
                  <c:pt idx="232">
                    <c:v>19:25:00</c:v>
                  </c:pt>
                  <c:pt idx="233">
                    <c:v>19:30:00</c:v>
                  </c:pt>
                  <c:pt idx="234">
                    <c:v>19:35:00</c:v>
                  </c:pt>
                  <c:pt idx="235">
                    <c:v>19:40:00</c:v>
                  </c:pt>
                  <c:pt idx="236">
                    <c:v>19:45:00</c:v>
                  </c:pt>
                  <c:pt idx="237">
                    <c:v>19:50:00</c:v>
                  </c:pt>
                  <c:pt idx="238">
                    <c:v>19:55:00</c:v>
                  </c:pt>
                  <c:pt idx="239">
                    <c:v>20:00:00</c:v>
                  </c:pt>
                  <c:pt idx="240">
                    <c:v>20:05:00</c:v>
                  </c:pt>
                  <c:pt idx="241">
                    <c:v>20:10:00</c:v>
                  </c:pt>
                  <c:pt idx="242">
                    <c:v>20:15:00</c:v>
                  </c:pt>
                  <c:pt idx="243">
                    <c:v>20:20:00</c:v>
                  </c:pt>
                  <c:pt idx="244">
                    <c:v>20:25:00</c:v>
                  </c:pt>
                  <c:pt idx="245">
                    <c:v>20:30:00</c:v>
                  </c:pt>
                  <c:pt idx="246">
                    <c:v>20:35:00</c:v>
                  </c:pt>
                  <c:pt idx="247">
                    <c:v>20:40:00</c:v>
                  </c:pt>
                  <c:pt idx="248">
                    <c:v>20:45:00</c:v>
                  </c:pt>
                  <c:pt idx="249">
                    <c:v>20:50:00</c:v>
                  </c:pt>
                  <c:pt idx="250">
                    <c:v>20:55:00</c:v>
                  </c:pt>
                  <c:pt idx="251">
                    <c:v>21:00:00</c:v>
                  </c:pt>
                  <c:pt idx="252">
                    <c:v>21:05:00</c:v>
                  </c:pt>
                  <c:pt idx="253">
                    <c:v>21:10:00</c:v>
                  </c:pt>
                  <c:pt idx="254">
                    <c:v>21:15:00</c:v>
                  </c:pt>
                  <c:pt idx="255">
                    <c:v>21:20:00</c:v>
                  </c:pt>
                  <c:pt idx="256">
                    <c:v>21:25:00</c:v>
                  </c:pt>
                  <c:pt idx="257">
                    <c:v>21:30:00</c:v>
                  </c:pt>
                  <c:pt idx="258">
                    <c:v>21:35:00</c:v>
                  </c:pt>
                  <c:pt idx="259">
                    <c:v>21:40:00</c:v>
                  </c:pt>
                  <c:pt idx="260">
                    <c:v>21:45:00</c:v>
                  </c:pt>
                  <c:pt idx="261">
                    <c:v>21:50:00</c:v>
                  </c:pt>
                  <c:pt idx="262">
                    <c:v>21:55:00</c:v>
                  </c:pt>
                  <c:pt idx="263">
                    <c:v>22:00:00</c:v>
                  </c:pt>
                  <c:pt idx="264">
                    <c:v>22:05:00</c:v>
                  </c:pt>
                  <c:pt idx="265">
                    <c:v>22:10:00</c:v>
                  </c:pt>
                  <c:pt idx="266">
                    <c:v>22:15:00</c:v>
                  </c:pt>
                  <c:pt idx="267">
                    <c:v>22:20:00</c:v>
                  </c:pt>
                  <c:pt idx="268">
                    <c:v>22:25:00</c:v>
                  </c:pt>
                  <c:pt idx="269">
                    <c:v>22:30:00</c:v>
                  </c:pt>
                  <c:pt idx="270">
                    <c:v>22:35:00</c:v>
                  </c:pt>
                  <c:pt idx="271">
                    <c:v>22:40:00</c:v>
                  </c:pt>
                  <c:pt idx="272">
                    <c:v>22:45:00</c:v>
                  </c:pt>
                  <c:pt idx="273">
                    <c:v>22:50:00</c:v>
                  </c:pt>
                  <c:pt idx="274">
                    <c:v>22:55:00</c:v>
                  </c:pt>
                  <c:pt idx="275">
                    <c:v>23:00:00</c:v>
                  </c:pt>
                  <c:pt idx="276">
                    <c:v>23:05:00</c:v>
                  </c:pt>
                  <c:pt idx="277">
                    <c:v>23:10:00</c:v>
                  </c:pt>
                  <c:pt idx="278">
                    <c:v>23:15:00</c:v>
                  </c:pt>
                  <c:pt idx="279">
                    <c:v>23:20:00</c:v>
                  </c:pt>
                  <c:pt idx="280">
                    <c:v>23:25:00</c:v>
                  </c:pt>
                  <c:pt idx="281">
                    <c:v>23:30:00</c:v>
                  </c:pt>
                  <c:pt idx="282">
                    <c:v>23:35:00</c:v>
                  </c:pt>
                  <c:pt idx="283">
                    <c:v>23:40:00</c:v>
                  </c:pt>
                  <c:pt idx="284">
                    <c:v>23:45:00</c:v>
                  </c:pt>
                  <c:pt idx="285">
                    <c:v>23:50:00</c:v>
                  </c:pt>
                  <c:pt idx="286">
                    <c:v>23:55:00</c:v>
                  </c:pt>
                  <c:pt idx="287">
                    <c:v>00:00:00</c:v>
                  </c:pt>
                </c:lvl>
                <c:lvl>
                  <c:pt idx="0">
                    <c:v>15-05-2023</c:v>
                  </c:pt>
                  <c:pt idx="1">
                    <c:v>15-05-2023</c:v>
                  </c:pt>
                  <c:pt idx="2">
                    <c:v>15-05-2023</c:v>
                  </c:pt>
                  <c:pt idx="3">
                    <c:v>15-05-2023</c:v>
                  </c:pt>
                  <c:pt idx="4">
                    <c:v>15-05-2023</c:v>
                  </c:pt>
                  <c:pt idx="5">
                    <c:v>15-05-2023</c:v>
                  </c:pt>
                  <c:pt idx="6">
                    <c:v>15-05-2023</c:v>
                  </c:pt>
                  <c:pt idx="7">
                    <c:v>15-05-2023</c:v>
                  </c:pt>
                  <c:pt idx="8">
                    <c:v>15-05-2023</c:v>
                  </c:pt>
                  <c:pt idx="9">
                    <c:v>15-05-2023</c:v>
                  </c:pt>
                  <c:pt idx="10">
                    <c:v>15-05-2023</c:v>
                  </c:pt>
                  <c:pt idx="11">
                    <c:v>15-05-2023</c:v>
                  </c:pt>
                  <c:pt idx="12">
                    <c:v>15-05-2023</c:v>
                  </c:pt>
                  <c:pt idx="13">
                    <c:v>15-05-2023</c:v>
                  </c:pt>
                  <c:pt idx="14">
                    <c:v>15-05-2023</c:v>
                  </c:pt>
                  <c:pt idx="15">
                    <c:v>15-05-2023</c:v>
                  </c:pt>
                  <c:pt idx="16">
                    <c:v>15-05-2023</c:v>
                  </c:pt>
                  <c:pt idx="17">
                    <c:v>15-05-2023</c:v>
                  </c:pt>
                  <c:pt idx="18">
                    <c:v>15-05-2023</c:v>
                  </c:pt>
                  <c:pt idx="19">
                    <c:v>15-05-2023</c:v>
                  </c:pt>
                  <c:pt idx="20">
                    <c:v>15-05-2023</c:v>
                  </c:pt>
                  <c:pt idx="21">
                    <c:v>15-05-2023</c:v>
                  </c:pt>
                  <c:pt idx="22">
                    <c:v>15-05-2023</c:v>
                  </c:pt>
                  <c:pt idx="23">
                    <c:v>15-05-2023</c:v>
                  </c:pt>
                  <c:pt idx="24">
                    <c:v>15-05-2023</c:v>
                  </c:pt>
                  <c:pt idx="25">
                    <c:v>15-05-2023</c:v>
                  </c:pt>
                  <c:pt idx="26">
                    <c:v>15-05-2023</c:v>
                  </c:pt>
                  <c:pt idx="27">
                    <c:v>15-05-2023</c:v>
                  </c:pt>
                  <c:pt idx="28">
                    <c:v>15-05-2023</c:v>
                  </c:pt>
                  <c:pt idx="29">
                    <c:v>15-05-2023</c:v>
                  </c:pt>
                  <c:pt idx="30">
                    <c:v>15-05-2023</c:v>
                  </c:pt>
                  <c:pt idx="31">
                    <c:v>15-05-2023</c:v>
                  </c:pt>
                  <c:pt idx="32">
                    <c:v>15-05-2023</c:v>
                  </c:pt>
                  <c:pt idx="33">
                    <c:v>15-05-2023</c:v>
                  </c:pt>
                  <c:pt idx="34">
                    <c:v>15-05-2023</c:v>
                  </c:pt>
                  <c:pt idx="35">
                    <c:v>15-05-2023</c:v>
                  </c:pt>
                  <c:pt idx="36">
                    <c:v>15-05-2023</c:v>
                  </c:pt>
                  <c:pt idx="37">
                    <c:v>15-05-2023</c:v>
                  </c:pt>
                  <c:pt idx="38">
                    <c:v>15-05-2023</c:v>
                  </c:pt>
                  <c:pt idx="39">
                    <c:v>15-05-2023</c:v>
                  </c:pt>
                  <c:pt idx="40">
                    <c:v>15-05-2023</c:v>
                  </c:pt>
                  <c:pt idx="41">
                    <c:v>15-05-2023</c:v>
                  </c:pt>
                  <c:pt idx="42">
                    <c:v>15-05-2023</c:v>
                  </c:pt>
                  <c:pt idx="43">
                    <c:v>15-05-2023</c:v>
                  </c:pt>
                  <c:pt idx="44">
                    <c:v>15-05-2023</c:v>
                  </c:pt>
                  <c:pt idx="45">
                    <c:v>15-05-2023</c:v>
                  </c:pt>
                  <c:pt idx="46">
                    <c:v>15-05-2023</c:v>
                  </c:pt>
                  <c:pt idx="47">
                    <c:v>15-05-2023</c:v>
                  </c:pt>
                  <c:pt idx="48">
                    <c:v>15-05-2023</c:v>
                  </c:pt>
                  <c:pt idx="49">
                    <c:v>15-05-2023</c:v>
                  </c:pt>
                  <c:pt idx="50">
                    <c:v>15-05-2023</c:v>
                  </c:pt>
                  <c:pt idx="51">
                    <c:v>15-05-2023</c:v>
                  </c:pt>
                  <c:pt idx="52">
                    <c:v>15-05-2023</c:v>
                  </c:pt>
                  <c:pt idx="53">
                    <c:v>15-05-2023</c:v>
                  </c:pt>
                  <c:pt idx="54">
                    <c:v>15-05-2023</c:v>
                  </c:pt>
                  <c:pt idx="55">
                    <c:v>15-05-2023</c:v>
                  </c:pt>
                  <c:pt idx="56">
                    <c:v>15-05-2023</c:v>
                  </c:pt>
                  <c:pt idx="57">
                    <c:v>15-05-2023</c:v>
                  </c:pt>
                  <c:pt idx="58">
                    <c:v>15-05-2023</c:v>
                  </c:pt>
                  <c:pt idx="59">
                    <c:v>15-05-2023</c:v>
                  </c:pt>
                  <c:pt idx="60">
                    <c:v>15-05-2023</c:v>
                  </c:pt>
                  <c:pt idx="61">
                    <c:v>15-05-2023</c:v>
                  </c:pt>
                  <c:pt idx="62">
                    <c:v>15-05-2023</c:v>
                  </c:pt>
                  <c:pt idx="63">
                    <c:v>15-05-2023</c:v>
                  </c:pt>
                  <c:pt idx="64">
                    <c:v>15-05-2023</c:v>
                  </c:pt>
                  <c:pt idx="65">
                    <c:v>15-05-2023</c:v>
                  </c:pt>
                  <c:pt idx="66">
                    <c:v>15-05-2023</c:v>
                  </c:pt>
                  <c:pt idx="67">
                    <c:v>15-05-2023</c:v>
                  </c:pt>
                  <c:pt idx="68">
                    <c:v>15-05-2023</c:v>
                  </c:pt>
                  <c:pt idx="69">
                    <c:v>15-05-2023</c:v>
                  </c:pt>
                  <c:pt idx="70">
                    <c:v>15-05-2023</c:v>
                  </c:pt>
                  <c:pt idx="71">
                    <c:v>15-05-2023</c:v>
                  </c:pt>
                  <c:pt idx="72">
                    <c:v>15-05-2023</c:v>
                  </c:pt>
                  <c:pt idx="73">
                    <c:v>15-05-2023</c:v>
                  </c:pt>
                  <c:pt idx="74">
                    <c:v>15-05-2023</c:v>
                  </c:pt>
                  <c:pt idx="75">
                    <c:v>15-05-2023</c:v>
                  </c:pt>
                  <c:pt idx="76">
                    <c:v>15-05-2023</c:v>
                  </c:pt>
                  <c:pt idx="77">
                    <c:v>15-05-2023</c:v>
                  </c:pt>
                  <c:pt idx="78">
                    <c:v>15-05-2023</c:v>
                  </c:pt>
                  <c:pt idx="79">
                    <c:v>15-05-2023</c:v>
                  </c:pt>
                  <c:pt idx="80">
                    <c:v>15-05-2023</c:v>
                  </c:pt>
                  <c:pt idx="81">
                    <c:v>15-05-2023</c:v>
                  </c:pt>
                  <c:pt idx="82">
                    <c:v>15-05-2023</c:v>
                  </c:pt>
                  <c:pt idx="83">
                    <c:v>15-05-2023</c:v>
                  </c:pt>
                  <c:pt idx="84">
                    <c:v>15-05-2023</c:v>
                  </c:pt>
                  <c:pt idx="85">
                    <c:v>15-05-2023</c:v>
                  </c:pt>
                  <c:pt idx="86">
                    <c:v>15-05-2023</c:v>
                  </c:pt>
                  <c:pt idx="87">
                    <c:v>15-05-2023</c:v>
                  </c:pt>
                  <c:pt idx="88">
                    <c:v>15-05-2023</c:v>
                  </c:pt>
                  <c:pt idx="89">
                    <c:v>15-05-2023</c:v>
                  </c:pt>
                  <c:pt idx="90">
                    <c:v>15-05-2023</c:v>
                  </c:pt>
                  <c:pt idx="91">
                    <c:v>15-05-2023</c:v>
                  </c:pt>
                  <c:pt idx="92">
                    <c:v>15-05-2023</c:v>
                  </c:pt>
                  <c:pt idx="93">
                    <c:v>15-05-2023</c:v>
                  </c:pt>
                  <c:pt idx="94">
                    <c:v>15-05-2023</c:v>
                  </c:pt>
                  <c:pt idx="95">
                    <c:v>15-05-2023</c:v>
                  </c:pt>
                  <c:pt idx="96">
                    <c:v>15-05-2023</c:v>
                  </c:pt>
                  <c:pt idx="97">
                    <c:v>15-05-2023</c:v>
                  </c:pt>
                  <c:pt idx="98">
                    <c:v>15-05-2023</c:v>
                  </c:pt>
                  <c:pt idx="99">
                    <c:v>15-05-2023</c:v>
                  </c:pt>
                  <c:pt idx="100">
                    <c:v>15-05-2023</c:v>
                  </c:pt>
                  <c:pt idx="101">
                    <c:v>15-05-2023</c:v>
                  </c:pt>
                  <c:pt idx="102">
                    <c:v>15-05-2023</c:v>
                  </c:pt>
                  <c:pt idx="103">
                    <c:v>15-05-2023</c:v>
                  </c:pt>
                  <c:pt idx="104">
                    <c:v>15-05-2023</c:v>
                  </c:pt>
                  <c:pt idx="105">
                    <c:v>15-05-2023</c:v>
                  </c:pt>
                  <c:pt idx="106">
                    <c:v>15-05-2023</c:v>
                  </c:pt>
                  <c:pt idx="107">
                    <c:v>15-05-2023</c:v>
                  </c:pt>
                  <c:pt idx="108">
                    <c:v>15-05-2023</c:v>
                  </c:pt>
                  <c:pt idx="109">
                    <c:v>15-05-2023</c:v>
                  </c:pt>
                  <c:pt idx="110">
                    <c:v>15-05-2023</c:v>
                  </c:pt>
                  <c:pt idx="111">
                    <c:v>15-05-2023</c:v>
                  </c:pt>
                  <c:pt idx="112">
                    <c:v>15-05-2023</c:v>
                  </c:pt>
                  <c:pt idx="113">
                    <c:v>15-05-2023</c:v>
                  </c:pt>
                  <c:pt idx="114">
                    <c:v>15-05-2023</c:v>
                  </c:pt>
                  <c:pt idx="115">
                    <c:v>15-05-2023</c:v>
                  </c:pt>
                  <c:pt idx="116">
                    <c:v>15-05-2023</c:v>
                  </c:pt>
                  <c:pt idx="117">
                    <c:v>15-05-2023</c:v>
                  </c:pt>
                  <c:pt idx="118">
                    <c:v>15-05-2023</c:v>
                  </c:pt>
                  <c:pt idx="119">
                    <c:v>15-05-2023</c:v>
                  </c:pt>
                  <c:pt idx="120">
                    <c:v>15-05-2023</c:v>
                  </c:pt>
                  <c:pt idx="121">
                    <c:v>15-05-2023</c:v>
                  </c:pt>
                  <c:pt idx="122">
                    <c:v>15-05-2023</c:v>
                  </c:pt>
                  <c:pt idx="123">
                    <c:v>15-05-2023</c:v>
                  </c:pt>
                  <c:pt idx="124">
                    <c:v>15-05-2023</c:v>
                  </c:pt>
                  <c:pt idx="125">
                    <c:v>15-05-2023</c:v>
                  </c:pt>
                  <c:pt idx="126">
                    <c:v>15-05-2023</c:v>
                  </c:pt>
                  <c:pt idx="127">
                    <c:v>15-05-2023</c:v>
                  </c:pt>
                  <c:pt idx="128">
                    <c:v>15-05-2023</c:v>
                  </c:pt>
                  <c:pt idx="129">
                    <c:v>15-05-2023</c:v>
                  </c:pt>
                  <c:pt idx="130">
                    <c:v>15-05-2023</c:v>
                  </c:pt>
                  <c:pt idx="131">
                    <c:v>15-05-2023</c:v>
                  </c:pt>
                  <c:pt idx="132">
                    <c:v>15-05-2023</c:v>
                  </c:pt>
                  <c:pt idx="133">
                    <c:v>15-05-2023</c:v>
                  </c:pt>
                  <c:pt idx="134">
                    <c:v>15-05-2023</c:v>
                  </c:pt>
                  <c:pt idx="135">
                    <c:v>15-05-2023</c:v>
                  </c:pt>
                  <c:pt idx="136">
                    <c:v>15-05-2023</c:v>
                  </c:pt>
                  <c:pt idx="137">
                    <c:v>15-05-2023</c:v>
                  </c:pt>
                  <c:pt idx="138">
                    <c:v>15-05-2023</c:v>
                  </c:pt>
                  <c:pt idx="139">
                    <c:v>15-05-2023</c:v>
                  </c:pt>
                  <c:pt idx="140">
                    <c:v>15-05-2023</c:v>
                  </c:pt>
                  <c:pt idx="141">
                    <c:v>15-05-2023</c:v>
                  </c:pt>
                  <c:pt idx="142">
                    <c:v>15-05-2023</c:v>
                  </c:pt>
                  <c:pt idx="143">
                    <c:v>15-05-2023</c:v>
                  </c:pt>
                  <c:pt idx="144">
                    <c:v>15-05-2023</c:v>
                  </c:pt>
                  <c:pt idx="145">
                    <c:v>15-05-2023</c:v>
                  </c:pt>
                  <c:pt idx="146">
                    <c:v>15-05-2023</c:v>
                  </c:pt>
                  <c:pt idx="147">
                    <c:v>15-05-2023</c:v>
                  </c:pt>
                  <c:pt idx="148">
                    <c:v>15-05-2023</c:v>
                  </c:pt>
                  <c:pt idx="149">
                    <c:v>15-05-2023</c:v>
                  </c:pt>
                  <c:pt idx="150">
                    <c:v>15-05-2023</c:v>
                  </c:pt>
                  <c:pt idx="151">
                    <c:v>15-05-2023</c:v>
                  </c:pt>
                  <c:pt idx="152">
                    <c:v>15-05-2023</c:v>
                  </c:pt>
                  <c:pt idx="153">
                    <c:v>15-05-2023</c:v>
                  </c:pt>
                  <c:pt idx="154">
                    <c:v>15-05-2023</c:v>
                  </c:pt>
                  <c:pt idx="155">
                    <c:v>15-05-2023</c:v>
                  </c:pt>
                  <c:pt idx="156">
                    <c:v>15-05-2023</c:v>
                  </c:pt>
                  <c:pt idx="157">
                    <c:v>15-05-2023</c:v>
                  </c:pt>
                  <c:pt idx="158">
                    <c:v>15-05-2023</c:v>
                  </c:pt>
                  <c:pt idx="159">
                    <c:v>15-05-2023</c:v>
                  </c:pt>
                  <c:pt idx="160">
                    <c:v>15-05-2023</c:v>
                  </c:pt>
                  <c:pt idx="161">
                    <c:v>15-05-2023</c:v>
                  </c:pt>
                  <c:pt idx="162">
                    <c:v>15-05-2023</c:v>
                  </c:pt>
                  <c:pt idx="163">
                    <c:v>15-05-2023</c:v>
                  </c:pt>
                  <c:pt idx="164">
                    <c:v>15-05-2023</c:v>
                  </c:pt>
                  <c:pt idx="165">
                    <c:v>15-05-2023</c:v>
                  </c:pt>
                  <c:pt idx="166">
                    <c:v>15-05-2023</c:v>
                  </c:pt>
                  <c:pt idx="167">
                    <c:v>15-05-2023</c:v>
                  </c:pt>
                  <c:pt idx="168">
                    <c:v>15-05-2023</c:v>
                  </c:pt>
                  <c:pt idx="169">
                    <c:v>15-05-2023</c:v>
                  </c:pt>
                  <c:pt idx="170">
                    <c:v>15-05-2023</c:v>
                  </c:pt>
                  <c:pt idx="171">
                    <c:v>15-05-2023</c:v>
                  </c:pt>
                  <c:pt idx="172">
                    <c:v>15-05-2023</c:v>
                  </c:pt>
                  <c:pt idx="173">
                    <c:v>15-05-2023</c:v>
                  </c:pt>
                  <c:pt idx="174">
                    <c:v>15-05-2023</c:v>
                  </c:pt>
                  <c:pt idx="175">
                    <c:v>15-05-2023</c:v>
                  </c:pt>
                  <c:pt idx="176">
                    <c:v>15-05-2023</c:v>
                  </c:pt>
                  <c:pt idx="177">
                    <c:v>15-05-2023</c:v>
                  </c:pt>
                  <c:pt idx="178">
                    <c:v>15-05-2023</c:v>
                  </c:pt>
                  <c:pt idx="179">
                    <c:v>15-05-2023</c:v>
                  </c:pt>
                  <c:pt idx="180">
                    <c:v>15-05-2023</c:v>
                  </c:pt>
                  <c:pt idx="181">
                    <c:v>15-05-2023</c:v>
                  </c:pt>
                  <c:pt idx="182">
                    <c:v>15-05-2023</c:v>
                  </c:pt>
                  <c:pt idx="183">
                    <c:v>15-05-2023</c:v>
                  </c:pt>
                  <c:pt idx="184">
                    <c:v>15-05-2023</c:v>
                  </c:pt>
                  <c:pt idx="185">
                    <c:v>15-05-2023</c:v>
                  </c:pt>
                  <c:pt idx="186">
                    <c:v>15-05-2023</c:v>
                  </c:pt>
                  <c:pt idx="187">
                    <c:v>15-05-2023</c:v>
                  </c:pt>
                  <c:pt idx="188">
                    <c:v>15-05-2023</c:v>
                  </c:pt>
                  <c:pt idx="189">
                    <c:v>15-05-2023</c:v>
                  </c:pt>
                  <c:pt idx="190">
                    <c:v>15-05-2023</c:v>
                  </c:pt>
                  <c:pt idx="191">
                    <c:v>15-05-2023</c:v>
                  </c:pt>
                  <c:pt idx="192">
                    <c:v>15-05-2023</c:v>
                  </c:pt>
                  <c:pt idx="193">
                    <c:v>15-05-2023</c:v>
                  </c:pt>
                  <c:pt idx="194">
                    <c:v>15-05-2023</c:v>
                  </c:pt>
                  <c:pt idx="195">
                    <c:v>15-05-2023</c:v>
                  </c:pt>
                  <c:pt idx="196">
                    <c:v>15-05-2023</c:v>
                  </c:pt>
                  <c:pt idx="197">
                    <c:v>15-05-2023</c:v>
                  </c:pt>
                  <c:pt idx="198">
                    <c:v>15-05-2023</c:v>
                  </c:pt>
                  <c:pt idx="199">
                    <c:v>15-05-2023</c:v>
                  </c:pt>
                  <c:pt idx="200">
                    <c:v>15-05-2023</c:v>
                  </c:pt>
                  <c:pt idx="201">
                    <c:v>15-05-2023</c:v>
                  </c:pt>
                  <c:pt idx="202">
                    <c:v>15-05-2023</c:v>
                  </c:pt>
                  <c:pt idx="203">
                    <c:v>15-05-2023</c:v>
                  </c:pt>
                  <c:pt idx="204">
                    <c:v>15-05-2023</c:v>
                  </c:pt>
                  <c:pt idx="205">
                    <c:v>15-05-2023</c:v>
                  </c:pt>
                  <c:pt idx="206">
                    <c:v>15-05-2023</c:v>
                  </c:pt>
                  <c:pt idx="207">
                    <c:v>15-05-2023</c:v>
                  </c:pt>
                  <c:pt idx="208">
                    <c:v>15-05-2023</c:v>
                  </c:pt>
                  <c:pt idx="209">
                    <c:v>15-05-2023</c:v>
                  </c:pt>
                  <c:pt idx="210">
                    <c:v>15-05-2023</c:v>
                  </c:pt>
                  <c:pt idx="211">
                    <c:v>15-05-2023</c:v>
                  </c:pt>
                  <c:pt idx="212">
                    <c:v>15-05-2023</c:v>
                  </c:pt>
                  <c:pt idx="213">
                    <c:v>15-05-2023</c:v>
                  </c:pt>
                  <c:pt idx="214">
                    <c:v>15-05-2023</c:v>
                  </c:pt>
                  <c:pt idx="215">
                    <c:v>15-05-2023</c:v>
                  </c:pt>
                  <c:pt idx="216">
                    <c:v>15-05-2023</c:v>
                  </c:pt>
                  <c:pt idx="217">
                    <c:v>15-05-2023</c:v>
                  </c:pt>
                  <c:pt idx="218">
                    <c:v>15-05-2023</c:v>
                  </c:pt>
                  <c:pt idx="219">
                    <c:v>15-05-2023</c:v>
                  </c:pt>
                  <c:pt idx="220">
                    <c:v>15-05-2023</c:v>
                  </c:pt>
                  <c:pt idx="221">
                    <c:v>15-05-2023</c:v>
                  </c:pt>
                  <c:pt idx="222">
                    <c:v>15-05-2023</c:v>
                  </c:pt>
                  <c:pt idx="223">
                    <c:v>15-05-2023</c:v>
                  </c:pt>
                  <c:pt idx="224">
                    <c:v>15-05-2023</c:v>
                  </c:pt>
                  <c:pt idx="225">
                    <c:v>15-05-2023</c:v>
                  </c:pt>
                  <c:pt idx="226">
                    <c:v>15-05-2023</c:v>
                  </c:pt>
                  <c:pt idx="227">
                    <c:v>15-05-2023</c:v>
                  </c:pt>
                  <c:pt idx="228">
                    <c:v>15-05-2023</c:v>
                  </c:pt>
                  <c:pt idx="229">
                    <c:v>15-05-2023</c:v>
                  </c:pt>
                  <c:pt idx="230">
                    <c:v>15-05-2023</c:v>
                  </c:pt>
                  <c:pt idx="231">
                    <c:v>15-05-2023</c:v>
                  </c:pt>
                  <c:pt idx="232">
                    <c:v>15-05-2023</c:v>
                  </c:pt>
                  <c:pt idx="233">
                    <c:v>15-05-2023</c:v>
                  </c:pt>
                  <c:pt idx="234">
                    <c:v>15-05-2023</c:v>
                  </c:pt>
                  <c:pt idx="235">
                    <c:v>15-05-2023</c:v>
                  </c:pt>
                  <c:pt idx="236">
                    <c:v>15-05-2023</c:v>
                  </c:pt>
                  <c:pt idx="237">
                    <c:v>15-05-2023</c:v>
                  </c:pt>
                  <c:pt idx="238">
                    <c:v>15-05-2023</c:v>
                  </c:pt>
                  <c:pt idx="239">
                    <c:v>15-05-2023</c:v>
                  </c:pt>
                  <c:pt idx="240">
                    <c:v>15-05-2023</c:v>
                  </c:pt>
                  <c:pt idx="241">
                    <c:v>15-05-2023</c:v>
                  </c:pt>
                  <c:pt idx="242">
                    <c:v>15-05-2023</c:v>
                  </c:pt>
                  <c:pt idx="243">
                    <c:v>15-05-2023</c:v>
                  </c:pt>
                  <c:pt idx="244">
                    <c:v>15-05-2023</c:v>
                  </c:pt>
                  <c:pt idx="245">
                    <c:v>15-05-2023</c:v>
                  </c:pt>
                  <c:pt idx="246">
                    <c:v>15-05-2023</c:v>
                  </c:pt>
                  <c:pt idx="247">
                    <c:v>15-05-2023</c:v>
                  </c:pt>
                  <c:pt idx="248">
                    <c:v>15-05-2023</c:v>
                  </c:pt>
                  <c:pt idx="249">
                    <c:v>15-05-2023</c:v>
                  </c:pt>
                  <c:pt idx="250">
                    <c:v>15-05-2023</c:v>
                  </c:pt>
                  <c:pt idx="251">
                    <c:v>15-05-2023</c:v>
                  </c:pt>
                  <c:pt idx="252">
                    <c:v>15-05-2023</c:v>
                  </c:pt>
                  <c:pt idx="253">
                    <c:v>15-05-2023</c:v>
                  </c:pt>
                  <c:pt idx="254">
                    <c:v>15-05-2023</c:v>
                  </c:pt>
                  <c:pt idx="255">
                    <c:v>15-05-2023</c:v>
                  </c:pt>
                  <c:pt idx="256">
                    <c:v>15-05-2023</c:v>
                  </c:pt>
                  <c:pt idx="257">
                    <c:v>15-05-2023</c:v>
                  </c:pt>
                  <c:pt idx="258">
                    <c:v>15-05-2023</c:v>
                  </c:pt>
                  <c:pt idx="259">
                    <c:v>15-05-2023</c:v>
                  </c:pt>
                  <c:pt idx="260">
                    <c:v>15-05-2023</c:v>
                  </c:pt>
                  <c:pt idx="261">
                    <c:v>15-05-2023</c:v>
                  </c:pt>
                  <c:pt idx="262">
                    <c:v>15-05-2023</c:v>
                  </c:pt>
                  <c:pt idx="263">
                    <c:v>15-05-2023</c:v>
                  </c:pt>
                  <c:pt idx="264">
                    <c:v>15-05-2023</c:v>
                  </c:pt>
                  <c:pt idx="265">
                    <c:v>15-05-2023</c:v>
                  </c:pt>
                  <c:pt idx="266">
                    <c:v>15-05-2023</c:v>
                  </c:pt>
                  <c:pt idx="267">
                    <c:v>15-05-2023</c:v>
                  </c:pt>
                  <c:pt idx="268">
                    <c:v>15-05-2023</c:v>
                  </c:pt>
                  <c:pt idx="269">
                    <c:v>15-05-2023</c:v>
                  </c:pt>
                  <c:pt idx="270">
                    <c:v>15-05-2023</c:v>
                  </c:pt>
                  <c:pt idx="271">
                    <c:v>15-05-2023</c:v>
                  </c:pt>
                  <c:pt idx="272">
                    <c:v>15-05-2023</c:v>
                  </c:pt>
                  <c:pt idx="273">
                    <c:v>15-05-2023</c:v>
                  </c:pt>
                  <c:pt idx="274">
                    <c:v>15-05-2023</c:v>
                  </c:pt>
                  <c:pt idx="275">
                    <c:v>15-05-2023</c:v>
                  </c:pt>
                  <c:pt idx="276">
                    <c:v>15-05-2023</c:v>
                  </c:pt>
                  <c:pt idx="277">
                    <c:v>15-05-2023</c:v>
                  </c:pt>
                  <c:pt idx="278">
                    <c:v>15-05-2023</c:v>
                  </c:pt>
                  <c:pt idx="279">
                    <c:v>15-05-2023</c:v>
                  </c:pt>
                  <c:pt idx="280">
                    <c:v>15-05-2023</c:v>
                  </c:pt>
                  <c:pt idx="281">
                    <c:v>15-05-2023</c:v>
                  </c:pt>
                  <c:pt idx="282">
                    <c:v>15-05-2023</c:v>
                  </c:pt>
                  <c:pt idx="283">
                    <c:v>15-05-2023</c:v>
                  </c:pt>
                  <c:pt idx="284">
                    <c:v>15-05-2023</c:v>
                  </c:pt>
                  <c:pt idx="285">
                    <c:v>15-05-2023</c:v>
                  </c:pt>
                  <c:pt idx="286">
                    <c:v>15-05-2023</c:v>
                  </c:pt>
                  <c:pt idx="287">
                    <c:v>16-05-2023</c:v>
                  </c:pt>
                </c:lvl>
              </c:multiLvlStrCache>
            </c:multiLvlStrRef>
          </c:cat>
          <c:val>
            <c:numRef>
              <c:f>'15.05.2023'!$F$2:$F$289</c:f>
              <c:numCache>
                <c:formatCode>0.00</c:formatCode>
                <c:ptCount val="288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9.6257142857731608E-3</c:v>
                </c:pt>
                <c:pt idx="75">
                  <c:v>3.9771428572359059E-3</c:v>
                </c:pt>
                <c:pt idx="76">
                  <c:v>0</c:v>
                </c:pt>
                <c:pt idx="77">
                  <c:v>1.9568571428473142E-2</c:v>
                </c:pt>
                <c:pt idx="78">
                  <c:v>2.2388571428564319E-2</c:v>
                </c:pt>
                <c:pt idx="79">
                  <c:v>2.3751428571488632E-2</c:v>
                </c:pt>
                <c:pt idx="80">
                  <c:v>2.1865714285663026E-2</c:v>
                </c:pt>
                <c:pt idx="81">
                  <c:v>2.6888571428701526E-2</c:v>
                </c:pt>
                <c:pt idx="82">
                  <c:v>3.7045714285535984E-2</c:v>
                </c:pt>
                <c:pt idx="83">
                  <c:v>4.3311428571606886E-2</c:v>
                </c:pt>
                <c:pt idx="84">
                  <c:v>4.3217142856974533E-2</c:v>
                </c:pt>
                <c:pt idx="85">
                  <c:v>4.5308571428579726E-2</c:v>
                </c:pt>
                <c:pt idx="86">
                  <c:v>3.609428571436573E-2</c:v>
                </c:pt>
                <c:pt idx="87">
                  <c:v>4.8865714285706685E-2</c:v>
                </c:pt>
                <c:pt idx="88">
                  <c:v>3.9651428571492689E-2</c:v>
                </c:pt>
                <c:pt idx="89">
                  <c:v>3.5159999999905274E-2</c:v>
                </c:pt>
                <c:pt idx="90">
                  <c:v>5.2208571428504262E-2</c:v>
                </c:pt>
                <c:pt idx="91">
                  <c:v>4.3945714285850312E-2</c:v>
                </c:pt>
                <c:pt idx="92">
                  <c:v>4.101428571422211E-2</c:v>
                </c:pt>
                <c:pt idx="93">
                  <c:v>5.5765714285826107E-2</c:v>
                </c:pt>
                <c:pt idx="94">
                  <c:v>5.5877142856973365E-2</c:v>
                </c:pt>
                <c:pt idx="95">
                  <c:v>8.726571428581209E-2</c:v>
                </c:pt>
                <c:pt idx="96">
                  <c:v>8.4017142857062174E-2</c:v>
                </c:pt>
                <c:pt idx="97">
                  <c:v>6.4560000000126044E-2</c:v>
                </c:pt>
                <c:pt idx="98">
                  <c:v>8.2654285714137854E-2</c:v>
                </c:pt>
                <c:pt idx="99">
                  <c:v>9.8142857142972537E-2</c:v>
                </c:pt>
                <c:pt idx="100">
                  <c:v>0.11740285714287374</c:v>
                </c:pt>
                <c:pt idx="101">
                  <c:v>0.1517142857142062</c:v>
                </c:pt>
                <c:pt idx="102">
                  <c:v>0.13716857142857669</c:v>
                </c:pt>
                <c:pt idx="103">
                  <c:v>0.14533714285718297</c:v>
                </c:pt>
                <c:pt idx="104">
                  <c:v>0.1119514285713714</c:v>
                </c:pt>
                <c:pt idx="105">
                  <c:v>0.10159714285711224</c:v>
                </c:pt>
                <c:pt idx="106">
                  <c:v>4.7820000000098978E-2</c:v>
                </c:pt>
                <c:pt idx="107">
                  <c:v>7.0414285714247987E-2</c:v>
                </c:pt>
                <c:pt idx="108">
                  <c:v>5.4094285714329886E-2</c:v>
                </c:pt>
                <c:pt idx="109">
                  <c:v>8.5071428571414545E-2</c:v>
                </c:pt>
                <c:pt idx="110">
                  <c:v>7.7211428571380192E-2</c:v>
                </c:pt>
                <c:pt idx="111">
                  <c:v>6.3617142857115797E-2</c:v>
                </c:pt>
                <c:pt idx="112">
                  <c:v>6.2785714285837457E-2</c:v>
                </c:pt>
                <c:pt idx="113">
                  <c:v>5.3674285714220921E-2</c:v>
                </c:pt>
                <c:pt idx="114">
                  <c:v>6.5914285714305673E-2</c:v>
                </c:pt>
                <c:pt idx="115">
                  <c:v>6.4242857142809445E-2</c:v>
                </c:pt>
                <c:pt idx="116">
                  <c:v>7.1888571428514431E-2</c:v>
                </c:pt>
                <c:pt idx="117">
                  <c:v>8.7882857142955947E-2</c:v>
                </c:pt>
                <c:pt idx="118">
                  <c:v>7.1571428571392717E-2</c:v>
                </c:pt>
                <c:pt idx="119">
                  <c:v>4.9808571428522047E-2</c:v>
                </c:pt>
                <c:pt idx="120">
                  <c:v>6.0051428571439053E-2</c:v>
                </c:pt>
                <c:pt idx="121">
                  <c:v>8.9880000000123694E-2</c:v>
                </c:pt>
                <c:pt idx="122">
                  <c:v>6.9162857142860704E-2</c:v>
                </c:pt>
                <c:pt idx="123">
                  <c:v>5.1899999999932334E-2</c:v>
                </c:pt>
                <c:pt idx="124">
                  <c:v>6.9685714285762007E-2</c:v>
                </c:pt>
                <c:pt idx="125">
                  <c:v>6.350571428557876E-2</c:v>
                </c:pt>
                <c:pt idx="126">
                  <c:v>5.7762857142993854E-2</c:v>
                </c:pt>
                <c:pt idx="127">
                  <c:v>4.3311428571411986E-2</c:v>
                </c:pt>
                <c:pt idx="128">
                  <c:v>6.4037142857029855E-2</c:v>
                </c:pt>
                <c:pt idx="129">
                  <c:v>4.2060000000024703E-2</c:v>
                </c:pt>
                <c:pt idx="130">
                  <c:v>5.8285714285700257E-2</c:v>
                </c:pt>
                <c:pt idx="131">
                  <c:v>7.7845714285818504E-2</c:v>
                </c:pt>
                <c:pt idx="132">
                  <c:v>8.8937142857113433E-2</c:v>
                </c:pt>
                <c:pt idx="133">
                  <c:v>8.4334285714183888E-2</c:v>
                </c:pt>
                <c:pt idx="134">
                  <c:v>8.1711428571517392E-2</c:v>
                </c:pt>
                <c:pt idx="135">
                  <c:v>7.721999999992997E-2</c:v>
                </c:pt>
                <c:pt idx="136">
                  <c:v>8.0880000000044167E-2</c:v>
                </c:pt>
                <c:pt idx="137">
                  <c:v>8.6948571428690377E-2</c:v>
                </c:pt>
                <c:pt idx="138">
                  <c:v>8.1094285714178649E-2</c:v>
                </c:pt>
                <c:pt idx="139">
                  <c:v>0.10127999999999054</c:v>
                </c:pt>
                <c:pt idx="140">
                  <c:v>6.5288571428612038E-2</c:v>
                </c:pt>
                <c:pt idx="141">
                  <c:v>6.9060000000068358E-2</c:v>
                </c:pt>
                <c:pt idx="142">
                  <c:v>8.2971428571259567E-2</c:v>
                </c:pt>
                <c:pt idx="143">
                  <c:v>7.7220000000124855E-2</c:v>
                </c:pt>
                <c:pt idx="144">
                  <c:v>9.6574285714268626E-2</c:v>
                </c:pt>
                <c:pt idx="145">
                  <c:v>0.11676857142863031</c:v>
                </c:pt>
                <c:pt idx="146">
                  <c:v>0.11405142857133149</c:v>
                </c:pt>
                <c:pt idx="147">
                  <c:v>0.13266857142863436</c:v>
                </c:pt>
                <c:pt idx="148">
                  <c:v>0.12420000000000596</c:v>
                </c:pt>
                <c:pt idx="149">
                  <c:v>0.16919142857146396</c:v>
                </c:pt>
                <c:pt idx="150">
                  <c:v>0.15977142857127546</c:v>
                </c:pt>
                <c:pt idx="151">
                  <c:v>0.16248857142857431</c:v>
                </c:pt>
                <c:pt idx="152">
                  <c:v>0.16092857142861511</c:v>
                </c:pt>
                <c:pt idx="153">
                  <c:v>0.13089428571434578</c:v>
                </c:pt>
                <c:pt idx="154">
                  <c:v>0.11069999999998413</c:v>
                </c:pt>
                <c:pt idx="155">
                  <c:v>0.10138285714278289</c:v>
                </c:pt>
                <c:pt idx="156">
                  <c:v>9.8039999999985306E-2</c:v>
                </c:pt>
                <c:pt idx="157">
                  <c:v>9.0094285714258149E-2</c:v>
                </c:pt>
                <c:pt idx="158">
                  <c:v>4.8548571428584972E-2</c:v>
                </c:pt>
                <c:pt idx="159">
                  <c:v>5.2937142857185142E-2</c:v>
                </c:pt>
                <c:pt idx="160">
                  <c:v>8.1617142857274838E-2</c:v>
                </c:pt>
                <c:pt idx="161">
                  <c:v>6.2151428571399152E-2</c:v>
                </c:pt>
                <c:pt idx="162">
                  <c:v>5.743714285712747E-2</c:v>
                </c:pt>
                <c:pt idx="163">
                  <c:v>6.3617142857115797E-2</c:v>
                </c:pt>
                <c:pt idx="164">
                  <c:v>5.5037142857145227E-2</c:v>
                </c:pt>
                <c:pt idx="165">
                  <c:v>6.341142857133622E-2</c:v>
                </c:pt>
                <c:pt idx="166">
                  <c:v>4.2685714285718351E-2</c:v>
                </c:pt>
                <c:pt idx="167">
                  <c:v>4.8548571428584972E-2</c:v>
                </c:pt>
                <c:pt idx="168">
                  <c:v>3.0968571428534888E-2</c:v>
                </c:pt>
                <c:pt idx="169">
                  <c:v>1.4340000000044843E-2</c:v>
                </c:pt>
                <c:pt idx="170">
                  <c:v>0</c:v>
                </c:pt>
                <c:pt idx="171">
                  <c:v>0</c:v>
                </c:pt>
                <c:pt idx="172">
                  <c:v>7.0114285714615648E-3</c:v>
                </c:pt>
                <c:pt idx="173">
                  <c:v>1.3911428571386102E-2</c:v>
                </c:pt>
                <c:pt idx="174">
                  <c:v>0</c:v>
                </c:pt>
                <c:pt idx="175">
                  <c:v>0</c:v>
                </c:pt>
                <c:pt idx="176">
                  <c:v>2.0194285714361677E-2</c:v>
                </c:pt>
                <c:pt idx="177">
                  <c:v>1.0457142856077034E-3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9.3171428572012324E-3</c:v>
                </c:pt>
                <c:pt idx="192">
                  <c:v>7.2171428572411454E-3</c:v>
                </c:pt>
                <c:pt idx="193">
                  <c:v>3.7979999999996454E-2</c:v>
                </c:pt>
                <c:pt idx="194">
                  <c:v>2.1977142857005156E-2</c:v>
                </c:pt>
                <c:pt idx="195">
                  <c:v>1.2514285715821774E-3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4.1999999991406068E-4</c:v>
                </c:pt>
                <c:pt idx="200">
                  <c:v>2.7934285714309226E-2</c:v>
                </c:pt>
                <c:pt idx="201">
                  <c:v>1.9988571428582097E-2</c:v>
                </c:pt>
                <c:pt idx="202">
                  <c:v>2.7617142857187513E-2</c:v>
                </c:pt>
                <c:pt idx="203">
                  <c:v>3.6625714285621926E-2</c:v>
                </c:pt>
                <c:pt idx="204">
                  <c:v>2.4068571428610349E-2</c:v>
                </c:pt>
                <c:pt idx="205">
                  <c:v>2.1865714285663026E-2</c:v>
                </c:pt>
                <c:pt idx="206">
                  <c:v>2.2491428571356664E-2</c:v>
                </c:pt>
                <c:pt idx="207">
                  <c:v>7.2514285714402965E-2</c:v>
                </c:pt>
                <c:pt idx="208">
                  <c:v>6.298285714287237E-2</c:v>
                </c:pt>
                <c:pt idx="209">
                  <c:v>6.1740000000034871E-2</c:v>
                </c:pt>
                <c:pt idx="210">
                  <c:v>4.6765714285551707E-2</c:v>
                </c:pt>
                <c:pt idx="211">
                  <c:v>4.6140000000052951E-2</c:v>
                </c:pt>
                <c:pt idx="212">
                  <c:v>3.9865714285822057E-2</c:v>
                </c:pt>
                <c:pt idx="213">
                  <c:v>5.0537142857008027E-2</c:v>
                </c:pt>
                <c:pt idx="214">
                  <c:v>3.6102857142915522E-2</c:v>
                </c:pt>
                <c:pt idx="215">
                  <c:v>7.842857142934789E-3</c:v>
                </c:pt>
                <c:pt idx="216">
                  <c:v>0</c:v>
                </c:pt>
                <c:pt idx="217">
                  <c:v>2.3442857142721815E-2</c:v>
                </c:pt>
                <c:pt idx="218">
                  <c:v>3.0865714285742543E-2</c:v>
                </c:pt>
                <c:pt idx="219">
                  <c:v>3.4731428571441424E-2</c:v>
                </c:pt>
                <c:pt idx="220">
                  <c:v>4.4262857142972026E-2</c:v>
                </c:pt>
                <c:pt idx="221">
                  <c:v>4.5617142856956762E-2</c:v>
                </c:pt>
                <c:pt idx="222">
                  <c:v>3.0977142857279562E-2</c:v>
                </c:pt>
                <c:pt idx="223">
                  <c:v>3.1174285714314465E-2</c:v>
                </c:pt>
                <c:pt idx="224">
                  <c:v>3.8820000000019464E-2</c:v>
                </c:pt>
                <c:pt idx="225">
                  <c:v>4.6662857142759362E-2</c:v>
                </c:pt>
                <c:pt idx="226">
                  <c:v>4.9071428571486268E-2</c:v>
                </c:pt>
                <c:pt idx="227">
                  <c:v>4.3011428571389843E-2</c:v>
                </c:pt>
                <c:pt idx="228">
                  <c:v>3.3377142857066902E-2</c:v>
                </c:pt>
                <c:pt idx="229">
                  <c:v>2.5842857142898936E-2</c:v>
                </c:pt>
                <c:pt idx="230">
                  <c:v>5.3357142857099207E-2</c:v>
                </c:pt>
                <c:pt idx="231">
                  <c:v>4.0705714285845074E-2</c:v>
                </c:pt>
                <c:pt idx="232">
                  <c:v>5.2834285714197904E-2</c:v>
                </c:pt>
                <c:pt idx="233">
                  <c:v>3.7671428571424526E-2</c:v>
                </c:pt>
                <c:pt idx="234">
                  <c:v>4.5308571428579726E-2</c:v>
                </c:pt>
                <c:pt idx="235">
                  <c:v>7.6800000000015911E-2</c:v>
                </c:pt>
                <c:pt idx="236">
                  <c:v>8.2448571428553163E-2</c:v>
                </c:pt>
                <c:pt idx="237">
                  <c:v>7.2822857142974901E-2</c:v>
                </c:pt>
                <c:pt idx="238">
                  <c:v>5.2834285714197904E-2</c:v>
                </c:pt>
                <c:pt idx="239">
                  <c:v>7.125428571427099E-2</c:v>
                </c:pt>
                <c:pt idx="240">
                  <c:v>8.8834285714321087E-2</c:v>
                </c:pt>
                <c:pt idx="241">
                  <c:v>9.7722857142863578E-2</c:v>
                </c:pt>
                <c:pt idx="242">
                  <c:v>9.7105714285719735E-2</c:v>
                </c:pt>
                <c:pt idx="243">
                  <c:v>8.2868571428467222E-2</c:v>
                </c:pt>
                <c:pt idx="244">
                  <c:v>7.7845714285818504E-2</c:v>
                </c:pt>
                <c:pt idx="245">
                  <c:v>0.10242857142858547</c:v>
                </c:pt>
                <c:pt idx="246">
                  <c:v>8.6117142857022266E-2</c:v>
                </c:pt>
                <c:pt idx="247">
                  <c:v>8.3074285714441698E-2</c:v>
                </c:pt>
                <c:pt idx="248">
                  <c:v>6.5082857142832448E-2</c:v>
                </c:pt>
                <c:pt idx="249">
                  <c:v>7.0208571428468411E-2</c:v>
                </c:pt>
                <c:pt idx="250">
                  <c:v>5.6288571428532524E-2</c:v>
                </c:pt>
                <c:pt idx="251">
                  <c:v>5.6400000000069554E-2</c:v>
                </c:pt>
                <c:pt idx="252">
                  <c:v>7.983428571424156E-2</c:v>
                </c:pt>
                <c:pt idx="253">
                  <c:v>6.2674285714300434E-2</c:v>
                </c:pt>
                <c:pt idx="254">
                  <c:v>8.3391428571368525E-2</c:v>
                </c:pt>
                <c:pt idx="255">
                  <c:v>7.2505714285853187E-2</c:v>
                </c:pt>
                <c:pt idx="256">
                  <c:v>4.1117142857014455E-2</c:v>
                </c:pt>
                <c:pt idx="257">
                  <c:v>5.6297142857277209E-2</c:v>
                </c:pt>
                <c:pt idx="258">
                  <c:v>3.8605714285690096E-2</c:v>
                </c:pt>
                <c:pt idx="259">
                  <c:v>2.9194285714246301E-2</c:v>
                </c:pt>
                <c:pt idx="260">
                  <c:v>3.0445714285633585E-2</c:v>
                </c:pt>
                <c:pt idx="261">
                  <c:v>2.2705714285880932E-2</c:v>
                </c:pt>
                <c:pt idx="262">
                  <c:v>3.1079999999877019E-2</c:v>
                </c:pt>
                <c:pt idx="263">
                  <c:v>2.1239999999969381E-2</c:v>
                </c:pt>
                <c:pt idx="264">
                  <c:v>2.7934285714309226E-2</c:v>
                </c:pt>
                <c:pt idx="265">
                  <c:v>2.6580000000129597E-2</c:v>
                </c:pt>
                <c:pt idx="266">
                  <c:v>3.5888571428586154E-2</c:v>
                </c:pt>
                <c:pt idx="267">
                  <c:v>4.3731428571326052E-2</c:v>
                </c:pt>
                <c:pt idx="268">
                  <c:v>3.3797142857175853E-2</c:v>
                </c:pt>
                <c:pt idx="269">
                  <c:v>3.725142857151046E-2</c:v>
                </c:pt>
                <c:pt idx="270">
                  <c:v>3.5785714285598916E-2</c:v>
                </c:pt>
                <c:pt idx="271">
                  <c:v>3.6600000001141917E-3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5.0228571428436106E-3</c:v>
                </c:pt>
                <c:pt idx="276">
                  <c:v>2.772857142852965E-2</c:v>
                </c:pt>
                <c:pt idx="277">
                  <c:v>2.0399999999946367E-2</c:v>
                </c:pt>
                <c:pt idx="278">
                  <c:v>1.8205714285743725E-2</c:v>
                </c:pt>
                <c:pt idx="279">
                  <c:v>6.6942857143398489E-3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00E-4C95-AF38-CA1CB38206D3}"/>
            </c:ext>
          </c:extLst>
        </c:ser>
        <c:ser>
          <c:idx val="4"/>
          <c:order val="4"/>
          <c:tx>
            <c:strRef>
              <c:f>'15.05.2023'!$G$1</c:f>
              <c:strCache>
                <c:ptCount val="1"/>
                <c:pt idx="0">
                  <c:v>H2 Flow rate in sm3/hr when NG flow is&gt; 1 Sm3/hr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multiLvlStrRef>
              <c:f>'15.05.2023'!$A$2:$B$289</c:f>
              <c:multiLvlStrCache>
                <c:ptCount val="288"/>
                <c:lvl>
                  <c:pt idx="0">
                    <c:v>00:05:00</c:v>
                  </c:pt>
                  <c:pt idx="1">
                    <c:v>00:10:00</c:v>
                  </c:pt>
                  <c:pt idx="2">
                    <c:v>00:15:00</c:v>
                  </c:pt>
                  <c:pt idx="3">
                    <c:v>00:20:00</c:v>
                  </c:pt>
                  <c:pt idx="4">
                    <c:v>00:25:00</c:v>
                  </c:pt>
                  <c:pt idx="5">
                    <c:v>00:30:00</c:v>
                  </c:pt>
                  <c:pt idx="6">
                    <c:v>00:35:00</c:v>
                  </c:pt>
                  <c:pt idx="7">
                    <c:v>00:40:00</c:v>
                  </c:pt>
                  <c:pt idx="8">
                    <c:v>00:45:00</c:v>
                  </c:pt>
                  <c:pt idx="9">
                    <c:v>00:50:00</c:v>
                  </c:pt>
                  <c:pt idx="10">
                    <c:v>00:55:00</c:v>
                  </c:pt>
                  <c:pt idx="11">
                    <c:v>01:00:00</c:v>
                  </c:pt>
                  <c:pt idx="12">
                    <c:v>01:05:00</c:v>
                  </c:pt>
                  <c:pt idx="13">
                    <c:v>01:10:00</c:v>
                  </c:pt>
                  <c:pt idx="14">
                    <c:v>01:15:00</c:v>
                  </c:pt>
                  <c:pt idx="15">
                    <c:v>01:20:00</c:v>
                  </c:pt>
                  <c:pt idx="16">
                    <c:v>01:25:00</c:v>
                  </c:pt>
                  <c:pt idx="17">
                    <c:v>01:30:00</c:v>
                  </c:pt>
                  <c:pt idx="18">
                    <c:v>01:35:00</c:v>
                  </c:pt>
                  <c:pt idx="19">
                    <c:v>01:40:00</c:v>
                  </c:pt>
                  <c:pt idx="20">
                    <c:v>01:45:00</c:v>
                  </c:pt>
                  <c:pt idx="21">
                    <c:v>01:50:00</c:v>
                  </c:pt>
                  <c:pt idx="22">
                    <c:v>01:55:00</c:v>
                  </c:pt>
                  <c:pt idx="23">
                    <c:v>02:00:00</c:v>
                  </c:pt>
                  <c:pt idx="24">
                    <c:v>02:05:00</c:v>
                  </c:pt>
                  <c:pt idx="25">
                    <c:v>02:10:00</c:v>
                  </c:pt>
                  <c:pt idx="26">
                    <c:v>02:15:00</c:v>
                  </c:pt>
                  <c:pt idx="27">
                    <c:v>02:20:00</c:v>
                  </c:pt>
                  <c:pt idx="28">
                    <c:v>02:25:00</c:v>
                  </c:pt>
                  <c:pt idx="29">
                    <c:v>02:30:00</c:v>
                  </c:pt>
                  <c:pt idx="30">
                    <c:v>02:35:00</c:v>
                  </c:pt>
                  <c:pt idx="31">
                    <c:v>02:40:00</c:v>
                  </c:pt>
                  <c:pt idx="32">
                    <c:v>02:45:00</c:v>
                  </c:pt>
                  <c:pt idx="33">
                    <c:v>02:50:00</c:v>
                  </c:pt>
                  <c:pt idx="34">
                    <c:v>02:55:00</c:v>
                  </c:pt>
                  <c:pt idx="35">
                    <c:v>03:00:00</c:v>
                  </c:pt>
                  <c:pt idx="36">
                    <c:v>03:05:00</c:v>
                  </c:pt>
                  <c:pt idx="37">
                    <c:v>03:10:00</c:v>
                  </c:pt>
                  <c:pt idx="38">
                    <c:v>03:15:00</c:v>
                  </c:pt>
                  <c:pt idx="39">
                    <c:v>03:20:00</c:v>
                  </c:pt>
                  <c:pt idx="40">
                    <c:v>03:25:00</c:v>
                  </c:pt>
                  <c:pt idx="41">
                    <c:v>03:30:00</c:v>
                  </c:pt>
                  <c:pt idx="42">
                    <c:v>03:35:00</c:v>
                  </c:pt>
                  <c:pt idx="43">
                    <c:v>03:40:00</c:v>
                  </c:pt>
                  <c:pt idx="44">
                    <c:v>03:45:00</c:v>
                  </c:pt>
                  <c:pt idx="45">
                    <c:v>03:50:00</c:v>
                  </c:pt>
                  <c:pt idx="46">
                    <c:v>03:55:00</c:v>
                  </c:pt>
                  <c:pt idx="47">
                    <c:v>04:00:00</c:v>
                  </c:pt>
                  <c:pt idx="48">
                    <c:v>04:05:00</c:v>
                  </c:pt>
                  <c:pt idx="49">
                    <c:v>04:10:00</c:v>
                  </c:pt>
                  <c:pt idx="50">
                    <c:v>04:15:00</c:v>
                  </c:pt>
                  <c:pt idx="51">
                    <c:v>04:20:00</c:v>
                  </c:pt>
                  <c:pt idx="52">
                    <c:v>04:25:00</c:v>
                  </c:pt>
                  <c:pt idx="53">
                    <c:v>04:30:00</c:v>
                  </c:pt>
                  <c:pt idx="54">
                    <c:v>04:35:00</c:v>
                  </c:pt>
                  <c:pt idx="55">
                    <c:v>04:40:00</c:v>
                  </c:pt>
                  <c:pt idx="56">
                    <c:v>04:45:00</c:v>
                  </c:pt>
                  <c:pt idx="57">
                    <c:v>04:50:00</c:v>
                  </c:pt>
                  <c:pt idx="58">
                    <c:v>04:55:00</c:v>
                  </c:pt>
                  <c:pt idx="59">
                    <c:v>05:00:00</c:v>
                  </c:pt>
                  <c:pt idx="60">
                    <c:v>05:05:00</c:v>
                  </c:pt>
                  <c:pt idx="61">
                    <c:v>05:10:00</c:v>
                  </c:pt>
                  <c:pt idx="62">
                    <c:v>05:15:00</c:v>
                  </c:pt>
                  <c:pt idx="63">
                    <c:v>05:20:00</c:v>
                  </c:pt>
                  <c:pt idx="64">
                    <c:v>05:25:00</c:v>
                  </c:pt>
                  <c:pt idx="65">
                    <c:v>05:30:00</c:v>
                  </c:pt>
                  <c:pt idx="66">
                    <c:v>05:35:00</c:v>
                  </c:pt>
                  <c:pt idx="67">
                    <c:v>05:40:00</c:v>
                  </c:pt>
                  <c:pt idx="68">
                    <c:v>05:45:00</c:v>
                  </c:pt>
                  <c:pt idx="69">
                    <c:v>05:50:00</c:v>
                  </c:pt>
                  <c:pt idx="70">
                    <c:v>05:55:00</c:v>
                  </c:pt>
                  <c:pt idx="71">
                    <c:v>06:00:00</c:v>
                  </c:pt>
                  <c:pt idx="72">
                    <c:v>06:05:00</c:v>
                  </c:pt>
                  <c:pt idx="73">
                    <c:v>06:10:00</c:v>
                  </c:pt>
                  <c:pt idx="74">
                    <c:v>06:15:00</c:v>
                  </c:pt>
                  <c:pt idx="75">
                    <c:v>06:20:00</c:v>
                  </c:pt>
                  <c:pt idx="76">
                    <c:v>06:25:00</c:v>
                  </c:pt>
                  <c:pt idx="77">
                    <c:v>06:30:00</c:v>
                  </c:pt>
                  <c:pt idx="78">
                    <c:v>06:35:00</c:v>
                  </c:pt>
                  <c:pt idx="79">
                    <c:v>06:40:00</c:v>
                  </c:pt>
                  <c:pt idx="80">
                    <c:v>06:45:00</c:v>
                  </c:pt>
                  <c:pt idx="81">
                    <c:v>06:50:00</c:v>
                  </c:pt>
                  <c:pt idx="82">
                    <c:v>06:55:00</c:v>
                  </c:pt>
                  <c:pt idx="83">
                    <c:v>07:00:00</c:v>
                  </c:pt>
                  <c:pt idx="84">
                    <c:v>07:05:00</c:v>
                  </c:pt>
                  <c:pt idx="85">
                    <c:v>07:10:00</c:v>
                  </c:pt>
                  <c:pt idx="86">
                    <c:v>07:15:00</c:v>
                  </c:pt>
                  <c:pt idx="87">
                    <c:v>07:20:00</c:v>
                  </c:pt>
                  <c:pt idx="88">
                    <c:v>07:25:00</c:v>
                  </c:pt>
                  <c:pt idx="89">
                    <c:v>07:30:00</c:v>
                  </c:pt>
                  <c:pt idx="90">
                    <c:v>07:35:00</c:v>
                  </c:pt>
                  <c:pt idx="91">
                    <c:v>07:40:00</c:v>
                  </c:pt>
                  <c:pt idx="92">
                    <c:v>07:45:00</c:v>
                  </c:pt>
                  <c:pt idx="93">
                    <c:v>07:50:00</c:v>
                  </c:pt>
                  <c:pt idx="94">
                    <c:v>07:55:00</c:v>
                  </c:pt>
                  <c:pt idx="95">
                    <c:v>08:00:00</c:v>
                  </c:pt>
                  <c:pt idx="96">
                    <c:v>08:05:00</c:v>
                  </c:pt>
                  <c:pt idx="97">
                    <c:v>08:10:00</c:v>
                  </c:pt>
                  <c:pt idx="98">
                    <c:v>08:15:00</c:v>
                  </c:pt>
                  <c:pt idx="99">
                    <c:v>08:20:00</c:v>
                  </c:pt>
                  <c:pt idx="100">
                    <c:v>08:25:00</c:v>
                  </c:pt>
                  <c:pt idx="101">
                    <c:v>08:30:00</c:v>
                  </c:pt>
                  <c:pt idx="102">
                    <c:v>08:35:00</c:v>
                  </c:pt>
                  <c:pt idx="103">
                    <c:v>08:40:00</c:v>
                  </c:pt>
                  <c:pt idx="104">
                    <c:v>08:45:00</c:v>
                  </c:pt>
                  <c:pt idx="105">
                    <c:v>08:50:00</c:v>
                  </c:pt>
                  <c:pt idx="106">
                    <c:v>08:55:00</c:v>
                  </c:pt>
                  <c:pt idx="107">
                    <c:v>09:00:00</c:v>
                  </c:pt>
                  <c:pt idx="108">
                    <c:v>09:05:00</c:v>
                  </c:pt>
                  <c:pt idx="109">
                    <c:v>09:10:00</c:v>
                  </c:pt>
                  <c:pt idx="110">
                    <c:v>09:15:00</c:v>
                  </c:pt>
                  <c:pt idx="111">
                    <c:v>09:20:00</c:v>
                  </c:pt>
                  <c:pt idx="112">
                    <c:v>09:25:00</c:v>
                  </c:pt>
                  <c:pt idx="113">
                    <c:v>09:30:00</c:v>
                  </c:pt>
                  <c:pt idx="114">
                    <c:v>09:35:00</c:v>
                  </c:pt>
                  <c:pt idx="115">
                    <c:v>09:40:00</c:v>
                  </c:pt>
                  <c:pt idx="116">
                    <c:v>09:45:00</c:v>
                  </c:pt>
                  <c:pt idx="117">
                    <c:v>09:50:00</c:v>
                  </c:pt>
                  <c:pt idx="118">
                    <c:v>09:55:00</c:v>
                  </c:pt>
                  <c:pt idx="119">
                    <c:v>10:00:00</c:v>
                  </c:pt>
                  <c:pt idx="120">
                    <c:v>10:05:00</c:v>
                  </c:pt>
                  <c:pt idx="121">
                    <c:v>10:10:00</c:v>
                  </c:pt>
                  <c:pt idx="122">
                    <c:v>10:15:00</c:v>
                  </c:pt>
                  <c:pt idx="123">
                    <c:v>10:20:00</c:v>
                  </c:pt>
                  <c:pt idx="124">
                    <c:v>10:25:00</c:v>
                  </c:pt>
                  <c:pt idx="125">
                    <c:v>10:30:00</c:v>
                  </c:pt>
                  <c:pt idx="126">
                    <c:v>10:35:00</c:v>
                  </c:pt>
                  <c:pt idx="127">
                    <c:v>10:40:00</c:v>
                  </c:pt>
                  <c:pt idx="128">
                    <c:v>10:45:00</c:v>
                  </c:pt>
                  <c:pt idx="129">
                    <c:v>10:50:00</c:v>
                  </c:pt>
                  <c:pt idx="130">
                    <c:v>10:55:00</c:v>
                  </c:pt>
                  <c:pt idx="131">
                    <c:v>11:00:00</c:v>
                  </c:pt>
                  <c:pt idx="132">
                    <c:v>11:05:00</c:v>
                  </c:pt>
                  <c:pt idx="133">
                    <c:v>11:10:00</c:v>
                  </c:pt>
                  <c:pt idx="134">
                    <c:v>11:15:00</c:v>
                  </c:pt>
                  <c:pt idx="135">
                    <c:v>11:20:00</c:v>
                  </c:pt>
                  <c:pt idx="136">
                    <c:v>11:25:00</c:v>
                  </c:pt>
                  <c:pt idx="137">
                    <c:v>11:30:00</c:v>
                  </c:pt>
                  <c:pt idx="138">
                    <c:v>11:35:00</c:v>
                  </c:pt>
                  <c:pt idx="139">
                    <c:v>11:40:00</c:v>
                  </c:pt>
                  <c:pt idx="140">
                    <c:v>11:45:00</c:v>
                  </c:pt>
                  <c:pt idx="141">
                    <c:v>11:50:00</c:v>
                  </c:pt>
                  <c:pt idx="142">
                    <c:v>11:55:00</c:v>
                  </c:pt>
                  <c:pt idx="143">
                    <c:v>12:00:00</c:v>
                  </c:pt>
                  <c:pt idx="144">
                    <c:v>12:05:00</c:v>
                  </c:pt>
                  <c:pt idx="145">
                    <c:v>12:10:00</c:v>
                  </c:pt>
                  <c:pt idx="146">
                    <c:v>12:15:00</c:v>
                  </c:pt>
                  <c:pt idx="147">
                    <c:v>12:20:00</c:v>
                  </c:pt>
                  <c:pt idx="148">
                    <c:v>12:25:00</c:v>
                  </c:pt>
                  <c:pt idx="149">
                    <c:v>12:30:00</c:v>
                  </c:pt>
                  <c:pt idx="150">
                    <c:v>12:35:00</c:v>
                  </c:pt>
                  <c:pt idx="151">
                    <c:v>12:40:00</c:v>
                  </c:pt>
                  <c:pt idx="152">
                    <c:v>12:45:00</c:v>
                  </c:pt>
                  <c:pt idx="153">
                    <c:v>12:50:00</c:v>
                  </c:pt>
                  <c:pt idx="154">
                    <c:v>12:55:00</c:v>
                  </c:pt>
                  <c:pt idx="155">
                    <c:v>13:00:00</c:v>
                  </c:pt>
                  <c:pt idx="156">
                    <c:v>13:05:00</c:v>
                  </c:pt>
                  <c:pt idx="157">
                    <c:v>13:10:00</c:v>
                  </c:pt>
                  <c:pt idx="158">
                    <c:v>13:15:00</c:v>
                  </c:pt>
                  <c:pt idx="159">
                    <c:v>13:20:00</c:v>
                  </c:pt>
                  <c:pt idx="160">
                    <c:v>13:25:00</c:v>
                  </c:pt>
                  <c:pt idx="161">
                    <c:v>13:30:00</c:v>
                  </c:pt>
                  <c:pt idx="162">
                    <c:v>13:35:00</c:v>
                  </c:pt>
                  <c:pt idx="163">
                    <c:v>13:40:00</c:v>
                  </c:pt>
                  <c:pt idx="164">
                    <c:v>13:45:00</c:v>
                  </c:pt>
                  <c:pt idx="165">
                    <c:v>13:50:00</c:v>
                  </c:pt>
                  <c:pt idx="166">
                    <c:v>13:55:00</c:v>
                  </c:pt>
                  <c:pt idx="167">
                    <c:v>14:00:00</c:v>
                  </c:pt>
                  <c:pt idx="168">
                    <c:v>14:05:00</c:v>
                  </c:pt>
                  <c:pt idx="169">
                    <c:v>14:10:00</c:v>
                  </c:pt>
                  <c:pt idx="170">
                    <c:v>14:15:00</c:v>
                  </c:pt>
                  <c:pt idx="171">
                    <c:v>14:20:00</c:v>
                  </c:pt>
                  <c:pt idx="172">
                    <c:v>14:25:00</c:v>
                  </c:pt>
                  <c:pt idx="173">
                    <c:v>14:30:00</c:v>
                  </c:pt>
                  <c:pt idx="174">
                    <c:v>14:35:00</c:v>
                  </c:pt>
                  <c:pt idx="175">
                    <c:v>14:40:00</c:v>
                  </c:pt>
                  <c:pt idx="176">
                    <c:v>14:45:00</c:v>
                  </c:pt>
                  <c:pt idx="177">
                    <c:v>14:50:00</c:v>
                  </c:pt>
                  <c:pt idx="178">
                    <c:v>14:55:00</c:v>
                  </c:pt>
                  <c:pt idx="179">
                    <c:v>15:00:00</c:v>
                  </c:pt>
                  <c:pt idx="180">
                    <c:v>15:05:00</c:v>
                  </c:pt>
                  <c:pt idx="181">
                    <c:v>15:10:00</c:v>
                  </c:pt>
                  <c:pt idx="182">
                    <c:v>15:15:00</c:v>
                  </c:pt>
                  <c:pt idx="183">
                    <c:v>15:20:00</c:v>
                  </c:pt>
                  <c:pt idx="184">
                    <c:v>15:25:00</c:v>
                  </c:pt>
                  <c:pt idx="185">
                    <c:v>15:30:00</c:v>
                  </c:pt>
                  <c:pt idx="186">
                    <c:v>15:35:00</c:v>
                  </c:pt>
                  <c:pt idx="187">
                    <c:v>15:40:00</c:v>
                  </c:pt>
                  <c:pt idx="188">
                    <c:v>15:45:00</c:v>
                  </c:pt>
                  <c:pt idx="189">
                    <c:v>15:50:00</c:v>
                  </c:pt>
                  <c:pt idx="190">
                    <c:v>15:55:00</c:v>
                  </c:pt>
                  <c:pt idx="191">
                    <c:v>16:00:00</c:v>
                  </c:pt>
                  <c:pt idx="192">
                    <c:v>16:05:00</c:v>
                  </c:pt>
                  <c:pt idx="193">
                    <c:v>16:10:00</c:v>
                  </c:pt>
                  <c:pt idx="194">
                    <c:v>16:15:00</c:v>
                  </c:pt>
                  <c:pt idx="195">
                    <c:v>16:20:00</c:v>
                  </c:pt>
                  <c:pt idx="196">
                    <c:v>16:25:00</c:v>
                  </c:pt>
                  <c:pt idx="197">
                    <c:v>16:30:00</c:v>
                  </c:pt>
                  <c:pt idx="198">
                    <c:v>16:35:00</c:v>
                  </c:pt>
                  <c:pt idx="199">
                    <c:v>16:40:00</c:v>
                  </c:pt>
                  <c:pt idx="200">
                    <c:v>16:45:00</c:v>
                  </c:pt>
                  <c:pt idx="201">
                    <c:v>16:50:00</c:v>
                  </c:pt>
                  <c:pt idx="202">
                    <c:v>16:55:00</c:v>
                  </c:pt>
                  <c:pt idx="203">
                    <c:v>17:00:00</c:v>
                  </c:pt>
                  <c:pt idx="204">
                    <c:v>17:05:00</c:v>
                  </c:pt>
                  <c:pt idx="205">
                    <c:v>17:10:00</c:v>
                  </c:pt>
                  <c:pt idx="206">
                    <c:v>17:15:00</c:v>
                  </c:pt>
                  <c:pt idx="207">
                    <c:v>17:20:00</c:v>
                  </c:pt>
                  <c:pt idx="208">
                    <c:v>17:25:00</c:v>
                  </c:pt>
                  <c:pt idx="209">
                    <c:v>17:30:00</c:v>
                  </c:pt>
                  <c:pt idx="210">
                    <c:v>17:35:00</c:v>
                  </c:pt>
                  <c:pt idx="211">
                    <c:v>17:40:00</c:v>
                  </c:pt>
                  <c:pt idx="212">
                    <c:v>17:45:00</c:v>
                  </c:pt>
                  <c:pt idx="213">
                    <c:v>17:50:00</c:v>
                  </c:pt>
                  <c:pt idx="214">
                    <c:v>17:55:00</c:v>
                  </c:pt>
                  <c:pt idx="215">
                    <c:v>18:00:00</c:v>
                  </c:pt>
                  <c:pt idx="216">
                    <c:v>18:05:00</c:v>
                  </c:pt>
                  <c:pt idx="217">
                    <c:v>18:10:00</c:v>
                  </c:pt>
                  <c:pt idx="218">
                    <c:v>18:15:00</c:v>
                  </c:pt>
                  <c:pt idx="219">
                    <c:v>18:20:00</c:v>
                  </c:pt>
                  <c:pt idx="220">
                    <c:v>18:25:00</c:v>
                  </c:pt>
                  <c:pt idx="221">
                    <c:v>18:30:00</c:v>
                  </c:pt>
                  <c:pt idx="222">
                    <c:v>18:35:00</c:v>
                  </c:pt>
                  <c:pt idx="223">
                    <c:v>18:40:00</c:v>
                  </c:pt>
                  <c:pt idx="224">
                    <c:v>18:45:00</c:v>
                  </c:pt>
                  <c:pt idx="225">
                    <c:v>18:50:00</c:v>
                  </c:pt>
                  <c:pt idx="226">
                    <c:v>18:55:00</c:v>
                  </c:pt>
                  <c:pt idx="227">
                    <c:v>19:00:00</c:v>
                  </c:pt>
                  <c:pt idx="228">
                    <c:v>19:05:00</c:v>
                  </c:pt>
                  <c:pt idx="229">
                    <c:v>19:10:00</c:v>
                  </c:pt>
                  <c:pt idx="230">
                    <c:v>19:15:00</c:v>
                  </c:pt>
                  <c:pt idx="231">
                    <c:v>19:20:00</c:v>
                  </c:pt>
                  <c:pt idx="232">
                    <c:v>19:25:00</c:v>
                  </c:pt>
                  <c:pt idx="233">
                    <c:v>19:30:00</c:v>
                  </c:pt>
                  <c:pt idx="234">
                    <c:v>19:35:00</c:v>
                  </c:pt>
                  <c:pt idx="235">
                    <c:v>19:40:00</c:v>
                  </c:pt>
                  <c:pt idx="236">
                    <c:v>19:45:00</c:v>
                  </c:pt>
                  <c:pt idx="237">
                    <c:v>19:50:00</c:v>
                  </c:pt>
                  <c:pt idx="238">
                    <c:v>19:55:00</c:v>
                  </c:pt>
                  <c:pt idx="239">
                    <c:v>20:00:00</c:v>
                  </c:pt>
                  <c:pt idx="240">
                    <c:v>20:05:00</c:v>
                  </c:pt>
                  <c:pt idx="241">
                    <c:v>20:10:00</c:v>
                  </c:pt>
                  <c:pt idx="242">
                    <c:v>20:15:00</c:v>
                  </c:pt>
                  <c:pt idx="243">
                    <c:v>20:20:00</c:v>
                  </c:pt>
                  <c:pt idx="244">
                    <c:v>20:25:00</c:v>
                  </c:pt>
                  <c:pt idx="245">
                    <c:v>20:30:00</c:v>
                  </c:pt>
                  <c:pt idx="246">
                    <c:v>20:35:00</c:v>
                  </c:pt>
                  <c:pt idx="247">
                    <c:v>20:40:00</c:v>
                  </c:pt>
                  <c:pt idx="248">
                    <c:v>20:45:00</c:v>
                  </c:pt>
                  <c:pt idx="249">
                    <c:v>20:50:00</c:v>
                  </c:pt>
                  <c:pt idx="250">
                    <c:v>20:55:00</c:v>
                  </c:pt>
                  <c:pt idx="251">
                    <c:v>21:00:00</c:v>
                  </c:pt>
                  <c:pt idx="252">
                    <c:v>21:05:00</c:v>
                  </c:pt>
                  <c:pt idx="253">
                    <c:v>21:10:00</c:v>
                  </c:pt>
                  <c:pt idx="254">
                    <c:v>21:15:00</c:v>
                  </c:pt>
                  <c:pt idx="255">
                    <c:v>21:20:00</c:v>
                  </c:pt>
                  <c:pt idx="256">
                    <c:v>21:25:00</c:v>
                  </c:pt>
                  <c:pt idx="257">
                    <c:v>21:30:00</c:v>
                  </c:pt>
                  <c:pt idx="258">
                    <c:v>21:35:00</c:v>
                  </c:pt>
                  <c:pt idx="259">
                    <c:v>21:40:00</c:v>
                  </c:pt>
                  <c:pt idx="260">
                    <c:v>21:45:00</c:v>
                  </c:pt>
                  <c:pt idx="261">
                    <c:v>21:50:00</c:v>
                  </c:pt>
                  <c:pt idx="262">
                    <c:v>21:55:00</c:v>
                  </c:pt>
                  <c:pt idx="263">
                    <c:v>22:00:00</c:v>
                  </c:pt>
                  <c:pt idx="264">
                    <c:v>22:05:00</c:v>
                  </c:pt>
                  <c:pt idx="265">
                    <c:v>22:10:00</c:v>
                  </c:pt>
                  <c:pt idx="266">
                    <c:v>22:15:00</c:v>
                  </c:pt>
                  <c:pt idx="267">
                    <c:v>22:20:00</c:v>
                  </c:pt>
                  <c:pt idx="268">
                    <c:v>22:25:00</c:v>
                  </c:pt>
                  <c:pt idx="269">
                    <c:v>22:30:00</c:v>
                  </c:pt>
                  <c:pt idx="270">
                    <c:v>22:35:00</c:v>
                  </c:pt>
                  <c:pt idx="271">
                    <c:v>22:40:00</c:v>
                  </c:pt>
                  <c:pt idx="272">
                    <c:v>22:45:00</c:v>
                  </c:pt>
                  <c:pt idx="273">
                    <c:v>22:50:00</c:v>
                  </c:pt>
                  <c:pt idx="274">
                    <c:v>22:55:00</c:v>
                  </c:pt>
                  <c:pt idx="275">
                    <c:v>23:00:00</c:v>
                  </c:pt>
                  <c:pt idx="276">
                    <c:v>23:05:00</c:v>
                  </c:pt>
                  <c:pt idx="277">
                    <c:v>23:10:00</c:v>
                  </c:pt>
                  <c:pt idx="278">
                    <c:v>23:15:00</c:v>
                  </c:pt>
                  <c:pt idx="279">
                    <c:v>23:20:00</c:v>
                  </c:pt>
                  <c:pt idx="280">
                    <c:v>23:25:00</c:v>
                  </c:pt>
                  <c:pt idx="281">
                    <c:v>23:30:00</c:v>
                  </c:pt>
                  <c:pt idx="282">
                    <c:v>23:35:00</c:v>
                  </c:pt>
                  <c:pt idx="283">
                    <c:v>23:40:00</c:v>
                  </c:pt>
                  <c:pt idx="284">
                    <c:v>23:45:00</c:v>
                  </c:pt>
                  <c:pt idx="285">
                    <c:v>23:50:00</c:v>
                  </c:pt>
                  <c:pt idx="286">
                    <c:v>23:55:00</c:v>
                  </c:pt>
                  <c:pt idx="287">
                    <c:v>00:00:00</c:v>
                  </c:pt>
                </c:lvl>
                <c:lvl>
                  <c:pt idx="0">
                    <c:v>15-05-2023</c:v>
                  </c:pt>
                  <c:pt idx="1">
                    <c:v>15-05-2023</c:v>
                  </c:pt>
                  <c:pt idx="2">
                    <c:v>15-05-2023</c:v>
                  </c:pt>
                  <c:pt idx="3">
                    <c:v>15-05-2023</c:v>
                  </c:pt>
                  <c:pt idx="4">
                    <c:v>15-05-2023</c:v>
                  </c:pt>
                  <c:pt idx="5">
                    <c:v>15-05-2023</c:v>
                  </c:pt>
                  <c:pt idx="6">
                    <c:v>15-05-2023</c:v>
                  </c:pt>
                  <c:pt idx="7">
                    <c:v>15-05-2023</c:v>
                  </c:pt>
                  <c:pt idx="8">
                    <c:v>15-05-2023</c:v>
                  </c:pt>
                  <c:pt idx="9">
                    <c:v>15-05-2023</c:v>
                  </c:pt>
                  <c:pt idx="10">
                    <c:v>15-05-2023</c:v>
                  </c:pt>
                  <c:pt idx="11">
                    <c:v>15-05-2023</c:v>
                  </c:pt>
                  <c:pt idx="12">
                    <c:v>15-05-2023</c:v>
                  </c:pt>
                  <c:pt idx="13">
                    <c:v>15-05-2023</c:v>
                  </c:pt>
                  <c:pt idx="14">
                    <c:v>15-05-2023</c:v>
                  </c:pt>
                  <c:pt idx="15">
                    <c:v>15-05-2023</c:v>
                  </c:pt>
                  <c:pt idx="16">
                    <c:v>15-05-2023</c:v>
                  </c:pt>
                  <c:pt idx="17">
                    <c:v>15-05-2023</c:v>
                  </c:pt>
                  <c:pt idx="18">
                    <c:v>15-05-2023</c:v>
                  </c:pt>
                  <c:pt idx="19">
                    <c:v>15-05-2023</c:v>
                  </c:pt>
                  <c:pt idx="20">
                    <c:v>15-05-2023</c:v>
                  </c:pt>
                  <c:pt idx="21">
                    <c:v>15-05-2023</c:v>
                  </c:pt>
                  <c:pt idx="22">
                    <c:v>15-05-2023</c:v>
                  </c:pt>
                  <c:pt idx="23">
                    <c:v>15-05-2023</c:v>
                  </c:pt>
                  <c:pt idx="24">
                    <c:v>15-05-2023</c:v>
                  </c:pt>
                  <c:pt idx="25">
                    <c:v>15-05-2023</c:v>
                  </c:pt>
                  <c:pt idx="26">
                    <c:v>15-05-2023</c:v>
                  </c:pt>
                  <c:pt idx="27">
                    <c:v>15-05-2023</c:v>
                  </c:pt>
                  <c:pt idx="28">
                    <c:v>15-05-2023</c:v>
                  </c:pt>
                  <c:pt idx="29">
                    <c:v>15-05-2023</c:v>
                  </c:pt>
                  <c:pt idx="30">
                    <c:v>15-05-2023</c:v>
                  </c:pt>
                  <c:pt idx="31">
                    <c:v>15-05-2023</c:v>
                  </c:pt>
                  <c:pt idx="32">
                    <c:v>15-05-2023</c:v>
                  </c:pt>
                  <c:pt idx="33">
                    <c:v>15-05-2023</c:v>
                  </c:pt>
                  <c:pt idx="34">
                    <c:v>15-05-2023</c:v>
                  </c:pt>
                  <c:pt idx="35">
                    <c:v>15-05-2023</c:v>
                  </c:pt>
                  <c:pt idx="36">
                    <c:v>15-05-2023</c:v>
                  </c:pt>
                  <c:pt idx="37">
                    <c:v>15-05-2023</c:v>
                  </c:pt>
                  <c:pt idx="38">
                    <c:v>15-05-2023</c:v>
                  </c:pt>
                  <c:pt idx="39">
                    <c:v>15-05-2023</c:v>
                  </c:pt>
                  <c:pt idx="40">
                    <c:v>15-05-2023</c:v>
                  </c:pt>
                  <c:pt idx="41">
                    <c:v>15-05-2023</c:v>
                  </c:pt>
                  <c:pt idx="42">
                    <c:v>15-05-2023</c:v>
                  </c:pt>
                  <c:pt idx="43">
                    <c:v>15-05-2023</c:v>
                  </c:pt>
                  <c:pt idx="44">
                    <c:v>15-05-2023</c:v>
                  </c:pt>
                  <c:pt idx="45">
                    <c:v>15-05-2023</c:v>
                  </c:pt>
                  <c:pt idx="46">
                    <c:v>15-05-2023</c:v>
                  </c:pt>
                  <c:pt idx="47">
                    <c:v>15-05-2023</c:v>
                  </c:pt>
                  <c:pt idx="48">
                    <c:v>15-05-2023</c:v>
                  </c:pt>
                  <c:pt idx="49">
                    <c:v>15-05-2023</c:v>
                  </c:pt>
                  <c:pt idx="50">
                    <c:v>15-05-2023</c:v>
                  </c:pt>
                  <c:pt idx="51">
                    <c:v>15-05-2023</c:v>
                  </c:pt>
                  <c:pt idx="52">
                    <c:v>15-05-2023</c:v>
                  </c:pt>
                  <c:pt idx="53">
                    <c:v>15-05-2023</c:v>
                  </c:pt>
                  <c:pt idx="54">
                    <c:v>15-05-2023</c:v>
                  </c:pt>
                  <c:pt idx="55">
                    <c:v>15-05-2023</c:v>
                  </c:pt>
                  <c:pt idx="56">
                    <c:v>15-05-2023</c:v>
                  </c:pt>
                  <c:pt idx="57">
                    <c:v>15-05-2023</c:v>
                  </c:pt>
                  <c:pt idx="58">
                    <c:v>15-05-2023</c:v>
                  </c:pt>
                  <c:pt idx="59">
                    <c:v>15-05-2023</c:v>
                  </c:pt>
                  <c:pt idx="60">
                    <c:v>15-05-2023</c:v>
                  </c:pt>
                  <c:pt idx="61">
                    <c:v>15-05-2023</c:v>
                  </c:pt>
                  <c:pt idx="62">
                    <c:v>15-05-2023</c:v>
                  </c:pt>
                  <c:pt idx="63">
                    <c:v>15-05-2023</c:v>
                  </c:pt>
                  <c:pt idx="64">
                    <c:v>15-05-2023</c:v>
                  </c:pt>
                  <c:pt idx="65">
                    <c:v>15-05-2023</c:v>
                  </c:pt>
                  <c:pt idx="66">
                    <c:v>15-05-2023</c:v>
                  </c:pt>
                  <c:pt idx="67">
                    <c:v>15-05-2023</c:v>
                  </c:pt>
                  <c:pt idx="68">
                    <c:v>15-05-2023</c:v>
                  </c:pt>
                  <c:pt idx="69">
                    <c:v>15-05-2023</c:v>
                  </c:pt>
                  <c:pt idx="70">
                    <c:v>15-05-2023</c:v>
                  </c:pt>
                  <c:pt idx="71">
                    <c:v>15-05-2023</c:v>
                  </c:pt>
                  <c:pt idx="72">
                    <c:v>15-05-2023</c:v>
                  </c:pt>
                  <c:pt idx="73">
                    <c:v>15-05-2023</c:v>
                  </c:pt>
                  <c:pt idx="74">
                    <c:v>15-05-2023</c:v>
                  </c:pt>
                  <c:pt idx="75">
                    <c:v>15-05-2023</c:v>
                  </c:pt>
                  <c:pt idx="76">
                    <c:v>15-05-2023</c:v>
                  </c:pt>
                  <c:pt idx="77">
                    <c:v>15-05-2023</c:v>
                  </c:pt>
                  <c:pt idx="78">
                    <c:v>15-05-2023</c:v>
                  </c:pt>
                  <c:pt idx="79">
                    <c:v>15-05-2023</c:v>
                  </c:pt>
                  <c:pt idx="80">
                    <c:v>15-05-2023</c:v>
                  </c:pt>
                  <c:pt idx="81">
                    <c:v>15-05-2023</c:v>
                  </c:pt>
                  <c:pt idx="82">
                    <c:v>15-05-2023</c:v>
                  </c:pt>
                  <c:pt idx="83">
                    <c:v>15-05-2023</c:v>
                  </c:pt>
                  <c:pt idx="84">
                    <c:v>15-05-2023</c:v>
                  </c:pt>
                  <c:pt idx="85">
                    <c:v>15-05-2023</c:v>
                  </c:pt>
                  <c:pt idx="86">
                    <c:v>15-05-2023</c:v>
                  </c:pt>
                  <c:pt idx="87">
                    <c:v>15-05-2023</c:v>
                  </c:pt>
                  <c:pt idx="88">
                    <c:v>15-05-2023</c:v>
                  </c:pt>
                  <c:pt idx="89">
                    <c:v>15-05-2023</c:v>
                  </c:pt>
                  <c:pt idx="90">
                    <c:v>15-05-2023</c:v>
                  </c:pt>
                  <c:pt idx="91">
                    <c:v>15-05-2023</c:v>
                  </c:pt>
                  <c:pt idx="92">
                    <c:v>15-05-2023</c:v>
                  </c:pt>
                  <c:pt idx="93">
                    <c:v>15-05-2023</c:v>
                  </c:pt>
                  <c:pt idx="94">
                    <c:v>15-05-2023</c:v>
                  </c:pt>
                  <c:pt idx="95">
                    <c:v>15-05-2023</c:v>
                  </c:pt>
                  <c:pt idx="96">
                    <c:v>15-05-2023</c:v>
                  </c:pt>
                  <c:pt idx="97">
                    <c:v>15-05-2023</c:v>
                  </c:pt>
                  <c:pt idx="98">
                    <c:v>15-05-2023</c:v>
                  </c:pt>
                  <c:pt idx="99">
                    <c:v>15-05-2023</c:v>
                  </c:pt>
                  <c:pt idx="100">
                    <c:v>15-05-2023</c:v>
                  </c:pt>
                  <c:pt idx="101">
                    <c:v>15-05-2023</c:v>
                  </c:pt>
                  <c:pt idx="102">
                    <c:v>15-05-2023</c:v>
                  </c:pt>
                  <c:pt idx="103">
                    <c:v>15-05-2023</c:v>
                  </c:pt>
                  <c:pt idx="104">
                    <c:v>15-05-2023</c:v>
                  </c:pt>
                  <c:pt idx="105">
                    <c:v>15-05-2023</c:v>
                  </c:pt>
                  <c:pt idx="106">
                    <c:v>15-05-2023</c:v>
                  </c:pt>
                  <c:pt idx="107">
                    <c:v>15-05-2023</c:v>
                  </c:pt>
                  <c:pt idx="108">
                    <c:v>15-05-2023</c:v>
                  </c:pt>
                  <c:pt idx="109">
                    <c:v>15-05-2023</c:v>
                  </c:pt>
                  <c:pt idx="110">
                    <c:v>15-05-2023</c:v>
                  </c:pt>
                  <c:pt idx="111">
                    <c:v>15-05-2023</c:v>
                  </c:pt>
                  <c:pt idx="112">
                    <c:v>15-05-2023</c:v>
                  </c:pt>
                  <c:pt idx="113">
                    <c:v>15-05-2023</c:v>
                  </c:pt>
                  <c:pt idx="114">
                    <c:v>15-05-2023</c:v>
                  </c:pt>
                  <c:pt idx="115">
                    <c:v>15-05-2023</c:v>
                  </c:pt>
                  <c:pt idx="116">
                    <c:v>15-05-2023</c:v>
                  </c:pt>
                  <c:pt idx="117">
                    <c:v>15-05-2023</c:v>
                  </c:pt>
                  <c:pt idx="118">
                    <c:v>15-05-2023</c:v>
                  </c:pt>
                  <c:pt idx="119">
                    <c:v>15-05-2023</c:v>
                  </c:pt>
                  <c:pt idx="120">
                    <c:v>15-05-2023</c:v>
                  </c:pt>
                  <c:pt idx="121">
                    <c:v>15-05-2023</c:v>
                  </c:pt>
                  <c:pt idx="122">
                    <c:v>15-05-2023</c:v>
                  </c:pt>
                  <c:pt idx="123">
                    <c:v>15-05-2023</c:v>
                  </c:pt>
                  <c:pt idx="124">
                    <c:v>15-05-2023</c:v>
                  </c:pt>
                  <c:pt idx="125">
                    <c:v>15-05-2023</c:v>
                  </c:pt>
                  <c:pt idx="126">
                    <c:v>15-05-2023</c:v>
                  </c:pt>
                  <c:pt idx="127">
                    <c:v>15-05-2023</c:v>
                  </c:pt>
                  <c:pt idx="128">
                    <c:v>15-05-2023</c:v>
                  </c:pt>
                  <c:pt idx="129">
                    <c:v>15-05-2023</c:v>
                  </c:pt>
                  <c:pt idx="130">
                    <c:v>15-05-2023</c:v>
                  </c:pt>
                  <c:pt idx="131">
                    <c:v>15-05-2023</c:v>
                  </c:pt>
                  <c:pt idx="132">
                    <c:v>15-05-2023</c:v>
                  </c:pt>
                  <c:pt idx="133">
                    <c:v>15-05-2023</c:v>
                  </c:pt>
                  <c:pt idx="134">
                    <c:v>15-05-2023</c:v>
                  </c:pt>
                  <c:pt idx="135">
                    <c:v>15-05-2023</c:v>
                  </c:pt>
                  <c:pt idx="136">
                    <c:v>15-05-2023</c:v>
                  </c:pt>
                  <c:pt idx="137">
                    <c:v>15-05-2023</c:v>
                  </c:pt>
                  <c:pt idx="138">
                    <c:v>15-05-2023</c:v>
                  </c:pt>
                  <c:pt idx="139">
                    <c:v>15-05-2023</c:v>
                  </c:pt>
                  <c:pt idx="140">
                    <c:v>15-05-2023</c:v>
                  </c:pt>
                  <c:pt idx="141">
                    <c:v>15-05-2023</c:v>
                  </c:pt>
                  <c:pt idx="142">
                    <c:v>15-05-2023</c:v>
                  </c:pt>
                  <c:pt idx="143">
                    <c:v>15-05-2023</c:v>
                  </c:pt>
                  <c:pt idx="144">
                    <c:v>15-05-2023</c:v>
                  </c:pt>
                  <c:pt idx="145">
                    <c:v>15-05-2023</c:v>
                  </c:pt>
                  <c:pt idx="146">
                    <c:v>15-05-2023</c:v>
                  </c:pt>
                  <c:pt idx="147">
                    <c:v>15-05-2023</c:v>
                  </c:pt>
                  <c:pt idx="148">
                    <c:v>15-05-2023</c:v>
                  </c:pt>
                  <c:pt idx="149">
                    <c:v>15-05-2023</c:v>
                  </c:pt>
                  <c:pt idx="150">
                    <c:v>15-05-2023</c:v>
                  </c:pt>
                  <c:pt idx="151">
                    <c:v>15-05-2023</c:v>
                  </c:pt>
                  <c:pt idx="152">
                    <c:v>15-05-2023</c:v>
                  </c:pt>
                  <c:pt idx="153">
                    <c:v>15-05-2023</c:v>
                  </c:pt>
                  <c:pt idx="154">
                    <c:v>15-05-2023</c:v>
                  </c:pt>
                  <c:pt idx="155">
                    <c:v>15-05-2023</c:v>
                  </c:pt>
                  <c:pt idx="156">
                    <c:v>15-05-2023</c:v>
                  </c:pt>
                  <c:pt idx="157">
                    <c:v>15-05-2023</c:v>
                  </c:pt>
                  <c:pt idx="158">
                    <c:v>15-05-2023</c:v>
                  </c:pt>
                  <c:pt idx="159">
                    <c:v>15-05-2023</c:v>
                  </c:pt>
                  <c:pt idx="160">
                    <c:v>15-05-2023</c:v>
                  </c:pt>
                  <c:pt idx="161">
                    <c:v>15-05-2023</c:v>
                  </c:pt>
                  <c:pt idx="162">
                    <c:v>15-05-2023</c:v>
                  </c:pt>
                  <c:pt idx="163">
                    <c:v>15-05-2023</c:v>
                  </c:pt>
                  <c:pt idx="164">
                    <c:v>15-05-2023</c:v>
                  </c:pt>
                  <c:pt idx="165">
                    <c:v>15-05-2023</c:v>
                  </c:pt>
                  <c:pt idx="166">
                    <c:v>15-05-2023</c:v>
                  </c:pt>
                  <c:pt idx="167">
                    <c:v>15-05-2023</c:v>
                  </c:pt>
                  <c:pt idx="168">
                    <c:v>15-05-2023</c:v>
                  </c:pt>
                  <c:pt idx="169">
                    <c:v>15-05-2023</c:v>
                  </c:pt>
                  <c:pt idx="170">
                    <c:v>15-05-2023</c:v>
                  </c:pt>
                  <c:pt idx="171">
                    <c:v>15-05-2023</c:v>
                  </c:pt>
                  <c:pt idx="172">
                    <c:v>15-05-2023</c:v>
                  </c:pt>
                  <c:pt idx="173">
                    <c:v>15-05-2023</c:v>
                  </c:pt>
                  <c:pt idx="174">
                    <c:v>15-05-2023</c:v>
                  </c:pt>
                  <c:pt idx="175">
                    <c:v>15-05-2023</c:v>
                  </c:pt>
                  <c:pt idx="176">
                    <c:v>15-05-2023</c:v>
                  </c:pt>
                  <c:pt idx="177">
                    <c:v>15-05-2023</c:v>
                  </c:pt>
                  <c:pt idx="178">
                    <c:v>15-05-2023</c:v>
                  </c:pt>
                  <c:pt idx="179">
                    <c:v>15-05-2023</c:v>
                  </c:pt>
                  <c:pt idx="180">
                    <c:v>15-05-2023</c:v>
                  </c:pt>
                  <c:pt idx="181">
                    <c:v>15-05-2023</c:v>
                  </c:pt>
                  <c:pt idx="182">
                    <c:v>15-05-2023</c:v>
                  </c:pt>
                  <c:pt idx="183">
                    <c:v>15-05-2023</c:v>
                  </c:pt>
                  <c:pt idx="184">
                    <c:v>15-05-2023</c:v>
                  </c:pt>
                  <c:pt idx="185">
                    <c:v>15-05-2023</c:v>
                  </c:pt>
                  <c:pt idx="186">
                    <c:v>15-05-2023</c:v>
                  </c:pt>
                  <c:pt idx="187">
                    <c:v>15-05-2023</c:v>
                  </c:pt>
                  <c:pt idx="188">
                    <c:v>15-05-2023</c:v>
                  </c:pt>
                  <c:pt idx="189">
                    <c:v>15-05-2023</c:v>
                  </c:pt>
                  <c:pt idx="190">
                    <c:v>15-05-2023</c:v>
                  </c:pt>
                  <c:pt idx="191">
                    <c:v>15-05-2023</c:v>
                  </c:pt>
                  <c:pt idx="192">
                    <c:v>15-05-2023</c:v>
                  </c:pt>
                  <c:pt idx="193">
                    <c:v>15-05-2023</c:v>
                  </c:pt>
                  <c:pt idx="194">
                    <c:v>15-05-2023</c:v>
                  </c:pt>
                  <c:pt idx="195">
                    <c:v>15-05-2023</c:v>
                  </c:pt>
                  <c:pt idx="196">
                    <c:v>15-05-2023</c:v>
                  </c:pt>
                  <c:pt idx="197">
                    <c:v>15-05-2023</c:v>
                  </c:pt>
                  <c:pt idx="198">
                    <c:v>15-05-2023</c:v>
                  </c:pt>
                  <c:pt idx="199">
                    <c:v>15-05-2023</c:v>
                  </c:pt>
                  <c:pt idx="200">
                    <c:v>15-05-2023</c:v>
                  </c:pt>
                  <c:pt idx="201">
                    <c:v>15-05-2023</c:v>
                  </c:pt>
                  <c:pt idx="202">
                    <c:v>15-05-2023</c:v>
                  </c:pt>
                  <c:pt idx="203">
                    <c:v>15-05-2023</c:v>
                  </c:pt>
                  <c:pt idx="204">
                    <c:v>15-05-2023</c:v>
                  </c:pt>
                  <c:pt idx="205">
                    <c:v>15-05-2023</c:v>
                  </c:pt>
                  <c:pt idx="206">
                    <c:v>15-05-2023</c:v>
                  </c:pt>
                  <c:pt idx="207">
                    <c:v>15-05-2023</c:v>
                  </c:pt>
                  <c:pt idx="208">
                    <c:v>15-05-2023</c:v>
                  </c:pt>
                  <c:pt idx="209">
                    <c:v>15-05-2023</c:v>
                  </c:pt>
                  <c:pt idx="210">
                    <c:v>15-05-2023</c:v>
                  </c:pt>
                  <c:pt idx="211">
                    <c:v>15-05-2023</c:v>
                  </c:pt>
                  <c:pt idx="212">
                    <c:v>15-05-2023</c:v>
                  </c:pt>
                  <c:pt idx="213">
                    <c:v>15-05-2023</c:v>
                  </c:pt>
                  <c:pt idx="214">
                    <c:v>15-05-2023</c:v>
                  </c:pt>
                  <c:pt idx="215">
                    <c:v>15-05-2023</c:v>
                  </c:pt>
                  <c:pt idx="216">
                    <c:v>15-05-2023</c:v>
                  </c:pt>
                  <c:pt idx="217">
                    <c:v>15-05-2023</c:v>
                  </c:pt>
                  <c:pt idx="218">
                    <c:v>15-05-2023</c:v>
                  </c:pt>
                  <c:pt idx="219">
                    <c:v>15-05-2023</c:v>
                  </c:pt>
                  <c:pt idx="220">
                    <c:v>15-05-2023</c:v>
                  </c:pt>
                  <c:pt idx="221">
                    <c:v>15-05-2023</c:v>
                  </c:pt>
                  <c:pt idx="222">
                    <c:v>15-05-2023</c:v>
                  </c:pt>
                  <c:pt idx="223">
                    <c:v>15-05-2023</c:v>
                  </c:pt>
                  <c:pt idx="224">
                    <c:v>15-05-2023</c:v>
                  </c:pt>
                  <c:pt idx="225">
                    <c:v>15-05-2023</c:v>
                  </c:pt>
                  <c:pt idx="226">
                    <c:v>15-05-2023</c:v>
                  </c:pt>
                  <c:pt idx="227">
                    <c:v>15-05-2023</c:v>
                  </c:pt>
                  <c:pt idx="228">
                    <c:v>15-05-2023</c:v>
                  </c:pt>
                  <c:pt idx="229">
                    <c:v>15-05-2023</c:v>
                  </c:pt>
                  <c:pt idx="230">
                    <c:v>15-05-2023</c:v>
                  </c:pt>
                  <c:pt idx="231">
                    <c:v>15-05-2023</c:v>
                  </c:pt>
                  <c:pt idx="232">
                    <c:v>15-05-2023</c:v>
                  </c:pt>
                  <c:pt idx="233">
                    <c:v>15-05-2023</c:v>
                  </c:pt>
                  <c:pt idx="234">
                    <c:v>15-05-2023</c:v>
                  </c:pt>
                  <c:pt idx="235">
                    <c:v>15-05-2023</c:v>
                  </c:pt>
                  <c:pt idx="236">
                    <c:v>15-05-2023</c:v>
                  </c:pt>
                  <c:pt idx="237">
                    <c:v>15-05-2023</c:v>
                  </c:pt>
                  <c:pt idx="238">
                    <c:v>15-05-2023</c:v>
                  </c:pt>
                  <c:pt idx="239">
                    <c:v>15-05-2023</c:v>
                  </c:pt>
                  <c:pt idx="240">
                    <c:v>15-05-2023</c:v>
                  </c:pt>
                  <c:pt idx="241">
                    <c:v>15-05-2023</c:v>
                  </c:pt>
                  <c:pt idx="242">
                    <c:v>15-05-2023</c:v>
                  </c:pt>
                  <c:pt idx="243">
                    <c:v>15-05-2023</c:v>
                  </c:pt>
                  <c:pt idx="244">
                    <c:v>15-05-2023</c:v>
                  </c:pt>
                  <c:pt idx="245">
                    <c:v>15-05-2023</c:v>
                  </c:pt>
                  <c:pt idx="246">
                    <c:v>15-05-2023</c:v>
                  </c:pt>
                  <c:pt idx="247">
                    <c:v>15-05-2023</c:v>
                  </c:pt>
                  <c:pt idx="248">
                    <c:v>15-05-2023</c:v>
                  </c:pt>
                  <c:pt idx="249">
                    <c:v>15-05-2023</c:v>
                  </c:pt>
                  <c:pt idx="250">
                    <c:v>15-05-2023</c:v>
                  </c:pt>
                  <c:pt idx="251">
                    <c:v>15-05-2023</c:v>
                  </c:pt>
                  <c:pt idx="252">
                    <c:v>15-05-2023</c:v>
                  </c:pt>
                  <c:pt idx="253">
                    <c:v>15-05-2023</c:v>
                  </c:pt>
                  <c:pt idx="254">
                    <c:v>15-05-2023</c:v>
                  </c:pt>
                  <c:pt idx="255">
                    <c:v>15-05-2023</c:v>
                  </c:pt>
                  <c:pt idx="256">
                    <c:v>15-05-2023</c:v>
                  </c:pt>
                  <c:pt idx="257">
                    <c:v>15-05-2023</c:v>
                  </c:pt>
                  <c:pt idx="258">
                    <c:v>15-05-2023</c:v>
                  </c:pt>
                  <c:pt idx="259">
                    <c:v>15-05-2023</c:v>
                  </c:pt>
                  <c:pt idx="260">
                    <c:v>15-05-2023</c:v>
                  </c:pt>
                  <c:pt idx="261">
                    <c:v>15-05-2023</c:v>
                  </c:pt>
                  <c:pt idx="262">
                    <c:v>15-05-2023</c:v>
                  </c:pt>
                  <c:pt idx="263">
                    <c:v>15-05-2023</c:v>
                  </c:pt>
                  <c:pt idx="264">
                    <c:v>15-05-2023</c:v>
                  </c:pt>
                  <c:pt idx="265">
                    <c:v>15-05-2023</c:v>
                  </c:pt>
                  <c:pt idx="266">
                    <c:v>15-05-2023</c:v>
                  </c:pt>
                  <c:pt idx="267">
                    <c:v>15-05-2023</c:v>
                  </c:pt>
                  <c:pt idx="268">
                    <c:v>15-05-2023</c:v>
                  </c:pt>
                  <c:pt idx="269">
                    <c:v>15-05-2023</c:v>
                  </c:pt>
                  <c:pt idx="270">
                    <c:v>15-05-2023</c:v>
                  </c:pt>
                  <c:pt idx="271">
                    <c:v>15-05-2023</c:v>
                  </c:pt>
                  <c:pt idx="272">
                    <c:v>15-05-2023</c:v>
                  </c:pt>
                  <c:pt idx="273">
                    <c:v>15-05-2023</c:v>
                  </c:pt>
                  <c:pt idx="274">
                    <c:v>15-05-2023</c:v>
                  </c:pt>
                  <c:pt idx="275">
                    <c:v>15-05-2023</c:v>
                  </c:pt>
                  <c:pt idx="276">
                    <c:v>15-05-2023</c:v>
                  </c:pt>
                  <c:pt idx="277">
                    <c:v>15-05-2023</c:v>
                  </c:pt>
                  <c:pt idx="278">
                    <c:v>15-05-2023</c:v>
                  </c:pt>
                  <c:pt idx="279">
                    <c:v>15-05-2023</c:v>
                  </c:pt>
                  <c:pt idx="280">
                    <c:v>15-05-2023</c:v>
                  </c:pt>
                  <c:pt idx="281">
                    <c:v>15-05-2023</c:v>
                  </c:pt>
                  <c:pt idx="282">
                    <c:v>15-05-2023</c:v>
                  </c:pt>
                  <c:pt idx="283">
                    <c:v>15-05-2023</c:v>
                  </c:pt>
                  <c:pt idx="284">
                    <c:v>15-05-2023</c:v>
                  </c:pt>
                  <c:pt idx="285">
                    <c:v>15-05-2023</c:v>
                  </c:pt>
                  <c:pt idx="286">
                    <c:v>15-05-2023</c:v>
                  </c:pt>
                  <c:pt idx="287">
                    <c:v>16-05-2023</c:v>
                  </c:pt>
                </c:lvl>
              </c:multiLvlStrCache>
            </c:multiLvlStrRef>
          </c:cat>
          <c:val>
            <c:numRef>
              <c:f>'15.05.2023'!$G$2:$G$289</c:f>
              <c:numCache>
                <c:formatCode>0.00</c:formatCode>
                <c:ptCount val="288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5.2208571428504262E-2</c:v>
                </c:pt>
                <c:pt idx="91">
                  <c:v>0</c:v>
                </c:pt>
                <c:pt idx="92">
                  <c:v>0</c:v>
                </c:pt>
                <c:pt idx="93">
                  <c:v>5.5765714285826107E-2</c:v>
                </c:pt>
                <c:pt idx="94">
                  <c:v>5.5877142856973365E-2</c:v>
                </c:pt>
                <c:pt idx="95">
                  <c:v>8.726571428581209E-2</c:v>
                </c:pt>
                <c:pt idx="96">
                  <c:v>8.4017142857062174E-2</c:v>
                </c:pt>
                <c:pt idx="97">
                  <c:v>6.4560000000126044E-2</c:v>
                </c:pt>
                <c:pt idx="98">
                  <c:v>8.2654285714137854E-2</c:v>
                </c:pt>
                <c:pt idx="99">
                  <c:v>9.8142857142972537E-2</c:v>
                </c:pt>
                <c:pt idx="100">
                  <c:v>0.11740285714287374</c:v>
                </c:pt>
                <c:pt idx="101">
                  <c:v>0.1517142857142062</c:v>
                </c:pt>
                <c:pt idx="102">
                  <c:v>0.13716857142857669</c:v>
                </c:pt>
                <c:pt idx="103">
                  <c:v>0.14533714285718297</c:v>
                </c:pt>
                <c:pt idx="104">
                  <c:v>0.1119514285713714</c:v>
                </c:pt>
                <c:pt idx="105">
                  <c:v>0.10159714285711224</c:v>
                </c:pt>
                <c:pt idx="106">
                  <c:v>0</c:v>
                </c:pt>
                <c:pt idx="107">
                  <c:v>7.0414285714247987E-2</c:v>
                </c:pt>
                <c:pt idx="108">
                  <c:v>5.4094285714329886E-2</c:v>
                </c:pt>
                <c:pt idx="109">
                  <c:v>8.5071428571414545E-2</c:v>
                </c:pt>
                <c:pt idx="110">
                  <c:v>7.7211428571380192E-2</c:v>
                </c:pt>
                <c:pt idx="111">
                  <c:v>6.3617142857115797E-2</c:v>
                </c:pt>
                <c:pt idx="112">
                  <c:v>6.2785714285837457E-2</c:v>
                </c:pt>
                <c:pt idx="113">
                  <c:v>5.3674285714220921E-2</c:v>
                </c:pt>
                <c:pt idx="114">
                  <c:v>6.5914285714305673E-2</c:v>
                </c:pt>
                <c:pt idx="115">
                  <c:v>6.4242857142809445E-2</c:v>
                </c:pt>
                <c:pt idx="116">
                  <c:v>7.1888571428514431E-2</c:v>
                </c:pt>
                <c:pt idx="117">
                  <c:v>8.7882857142955947E-2</c:v>
                </c:pt>
                <c:pt idx="118">
                  <c:v>7.1571428571392717E-2</c:v>
                </c:pt>
                <c:pt idx="119">
                  <c:v>0</c:v>
                </c:pt>
                <c:pt idx="120">
                  <c:v>6.0051428571439053E-2</c:v>
                </c:pt>
                <c:pt idx="121">
                  <c:v>8.9880000000123694E-2</c:v>
                </c:pt>
                <c:pt idx="122">
                  <c:v>6.9162857142860704E-2</c:v>
                </c:pt>
                <c:pt idx="123">
                  <c:v>5.1899999999932334E-2</c:v>
                </c:pt>
                <c:pt idx="124">
                  <c:v>6.9685714285762007E-2</c:v>
                </c:pt>
                <c:pt idx="125">
                  <c:v>6.350571428557876E-2</c:v>
                </c:pt>
                <c:pt idx="126">
                  <c:v>5.7762857142993854E-2</c:v>
                </c:pt>
                <c:pt idx="127">
                  <c:v>0</c:v>
                </c:pt>
                <c:pt idx="128">
                  <c:v>6.4037142857029855E-2</c:v>
                </c:pt>
                <c:pt idx="129">
                  <c:v>0</c:v>
                </c:pt>
                <c:pt idx="130">
                  <c:v>5.8285714285700257E-2</c:v>
                </c:pt>
                <c:pt idx="131">
                  <c:v>7.7845714285818504E-2</c:v>
                </c:pt>
                <c:pt idx="132">
                  <c:v>8.8937142857113433E-2</c:v>
                </c:pt>
                <c:pt idx="133">
                  <c:v>8.4334285714183888E-2</c:v>
                </c:pt>
                <c:pt idx="134">
                  <c:v>8.1711428571517392E-2</c:v>
                </c:pt>
                <c:pt idx="135">
                  <c:v>7.721999999992997E-2</c:v>
                </c:pt>
                <c:pt idx="136">
                  <c:v>8.0880000000044167E-2</c:v>
                </c:pt>
                <c:pt idx="137">
                  <c:v>8.6948571428690377E-2</c:v>
                </c:pt>
                <c:pt idx="138">
                  <c:v>8.1094285714178649E-2</c:v>
                </c:pt>
                <c:pt idx="139">
                  <c:v>0.10127999999999054</c:v>
                </c:pt>
                <c:pt idx="140">
                  <c:v>6.5288571428612038E-2</c:v>
                </c:pt>
                <c:pt idx="141">
                  <c:v>6.9060000000068358E-2</c:v>
                </c:pt>
                <c:pt idx="142">
                  <c:v>8.2971428571259567E-2</c:v>
                </c:pt>
                <c:pt idx="143">
                  <c:v>7.7220000000124855E-2</c:v>
                </c:pt>
                <c:pt idx="144">
                  <c:v>9.6574285714268626E-2</c:v>
                </c:pt>
                <c:pt idx="145">
                  <c:v>0.11676857142863031</c:v>
                </c:pt>
                <c:pt idx="146">
                  <c:v>0.11405142857133149</c:v>
                </c:pt>
                <c:pt idx="147">
                  <c:v>0.13266857142863436</c:v>
                </c:pt>
                <c:pt idx="148">
                  <c:v>0.12420000000000596</c:v>
                </c:pt>
                <c:pt idx="149">
                  <c:v>0.16919142857146396</c:v>
                </c:pt>
                <c:pt idx="150">
                  <c:v>0.15977142857127546</c:v>
                </c:pt>
                <c:pt idx="151">
                  <c:v>0.16248857142857431</c:v>
                </c:pt>
                <c:pt idx="152">
                  <c:v>0.16092857142861511</c:v>
                </c:pt>
                <c:pt idx="153">
                  <c:v>0.13089428571434578</c:v>
                </c:pt>
                <c:pt idx="154">
                  <c:v>0.11069999999998413</c:v>
                </c:pt>
                <c:pt idx="155">
                  <c:v>0.10138285714278289</c:v>
                </c:pt>
                <c:pt idx="156">
                  <c:v>9.8039999999985306E-2</c:v>
                </c:pt>
                <c:pt idx="157">
                  <c:v>9.0094285714258149E-2</c:v>
                </c:pt>
                <c:pt idx="158">
                  <c:v>0</c:v>
                </c:pt>
                <c:pt idx="159">
                  <c:v>5.2937142857185142E-2</c:v>
                </c:pt>
                <c:pt idx="160">
                  <c:v>8.1617142857274838E-2</c:v>
                </c:pt>
                <c:pt idx="161">
                  <c:v>6.2151428571399152E-2</c:v>
                </c:pt>
                <c:pt idx="162">
                  <c:v>5.743714285712747E-2</c:v>
                </c:pt>
                <c:pt idx="163">
                  <c:v>6.3617142857115797E-2</c:v>
                </c:pt>
                <c:pt idx="164">
                  <c:v>5.5037142857145227E-2</c:v>
                </c:pt>
                <c:pt idx="165">
                  <c:v>6.341142857133622E-2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7.2514285714402965E-2</c:v>
                </c:pt>
                <c:pt idx="208">
                  <c:v>6.298285714287237E-2</c:v>
                </c:pt>
                <c:pt idx="209">
                  <c:v>6.1740000000034871E-2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5.0537142857008027E-2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5.3357142857099207E-2</c:v>
                </c:pt>
                <c:pt idx="231">
                  <c:v>0</c:v>
                </c:pt>
                <c:pt idx="232">
                  <c:v>5.2834285714197904E-2</c:v>
                </c:pt>
                <c:pt idx="233">
                  <c:v>0</c:v>
                </c:pt>
                <c:pt idx="234">
                  <c:v>0</c:v>
                </c:pt>
                <c:pt idx="235">
                  <c:v>7.6800000000015911E-2</c:v>
                </c:pt>
                <c:pt idx="236">
                  <c:v>8.2448571428553163E-2</c:v>
                </c:pt>
                <c:pt idx="237">
                  <c:v>7.2822857142974901E-2</c:v>
                </c:pt>
                <c:pt idx="238">
                  <c:v>5.2834285714197904E-2</c:v>
                </c:pt>
                <c:pt idx="239">
                  <c:v>7.125428571427099E-2</c:v>
                </c:pt>
                <c:pt idx="240">
                  <c:v>8.8834285714321087E-2</c:v>
                </c:pt>
                <c:pt idx="241">
                  <c:v>9.7722857142863578E-2</c:v>
                </c:pt>
                <c:pt idx="242">
                  <c:v>9.7105714285719735E-2</c:v>
                </c:pt>
                <c:pt idx="243">
                  <c:v>8.2868571428467222E-2</c:v>
                </c:pt>
                <c:pt idx="244">
                  <c:v>7.7845714285818504E-2</c:v>
                </c:pt>
                <c:pt idx="245">
                  <c:v>0.10242857142858547</c:v>
                </c:pt>
                <c:pt idx="246">
                  <c:v>8.6117142857022266E-2</c:v>
                </c:pt>
                <c:pt idx="247">
                  <c:v>8.3074285714441698E-2</c:v>
                </c:pt>
                <c:pt idx="248">
                  <c:v>6.5082857142832448E-2</c:v>
                </c:pt>
                <c:pt idx="249">
                  <c:v>7.0208571428468411E-2</c:v>
                </c:pt>
                <c:pt idx="250">
                  <c:v>5.6288571428532524E-2</c:v>
                </c:pt>
                <c:pt idx="251">
                  <c:v>5.6400000000069554E-2</c:v>
                </c:pt>
                <c:pt idx="252">
                  <c:v>7.983428571424156E-2</c:v>
                </c:pt>
                <c:pt idx="253">
                  <c:v>6.2674285714300434E-2</c:v>
                </c:pt>
                <c:pt idx="254">
                  <c:v>8.3391428571368525E-2</c:v>
                </c:pt>
                <c:pt idx="255">
                  <c:v>7.2505714285853187E-2</c:v>
                </c:pt>
                <c:pt idx="256">
                  <c:v>0</c:v>
                </c:pt>
                <c:pt idx="257">
                  <c:v>5.6297142857277209E-2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00E-4C95-AF38-CA1CB38206D3}"/>
            </c:ext>
          </c:extLst>
        </c:ser>
        <c:ser>
          <c:idx val="6"/>
          <c:order val="6"/>
          <c:tx>
            <c:strRef>
              <c:f>'15.05.2023'!$I$1</c:f>
              <c:strCache>
                <c:ptCount val="1"/>
                <c:pt idx="0">
                  <c:v>H2 Flow Rate in Sm3/Hr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multiLvlStrRef>
              <c:f>'15.05.2023'!$A$2:$B$289</c:f>
              <c:multiLvlStrCache>
                <c:ptCount val="288"/>
                <c:lvl>
                  <c:pt idx="0">
                    <c:v>00:05:00</c:v>
                  </c:pt>
                  <c:pt idx="1">
                    <c:v>00:10:00</c:v>
                  </c:pt>
                  <c:pt idx="2">
                    <c:v>00:15:00</c:v>
                  </c:pt>
                  <c:pt idx="3">
                    <c:v>00:20:00</c:v>
                  </c:pt>
                  <c:pt idx="4">
                    <c:v>00:25:00</c:v>
                  </c:pt>
                  <c:pt idx="5">
                    <c:v>00:30:00</c:v>
                  </c:pt>
                  <c:pt idx="6">
                    <c:v>00:35:00</c:v>
                  </c:pt>
                  <c:pt idx="7">
                    <c:v>00:40:00</c:v>
                  </c:pt>
                  <c:pt idx="8">
                    <c:v>00:45:00</c:v>
                  </c:pt>
                  <c:pt idx="9">
                    <c:v>00:50:00</c:v>
                  </c:pt>
                  <c:pt idx="10">
                    <c:v>00:55:00</c:v>
                  </c:pt>
                  <c:pt idx="11">
                    <c:v>01:00:00</c:v>
                  </c:pt>
                  <c:pt idx="12">
                    <c:v>01:05:00</c:v>
                  </c:pt>
                  <c:pt idx="13">
                    <c:v>01:10:00</c:v>
                  </c:pt>
                  <c:pt idx="14">
                    <c:v>01:15:00</c:v>
                  </c:pt>
                  <c:pt idx="15">
                    <c:v>01:20:00</c:v>
                  </c:pt>
                  <c:pt idx="16">
                    <c:v>01:25:00</c:v>
                  </c:pt>
                  <c:pt idx="17">
                    <c:v>01:30:00</c:v>
                  </c:pt>
                  <c:pt idx="18">
                    <c:v>01:35:00</c:v>
                  </c:pt>
                  <c:pt idx="19">
                    <c:v>01:40:00</c:v>
                  </c:pt>
                  <c:pt idx="20">
                    <c:v>01:45:00</c:v>
                  </c:pt>
                  <c:pt idx="21">
                    <c:v>01:50:00</c:v>
                  </c:pt>
                  <c:pt idx="22">
                    <c:v>01:55:00</c:v>
                  </c:pt>
                  <c:pt idx="23">
                    <c:v>02:00:00</c:v>
                  </c:pt>
                  <c:pt idx="24">
                    <c:v>02:05:00</c:v>
                  </c:pt>
                  <c:pt idx="25">
                    <c:v>02:10:00</c:v>
                  </c:pt>
                  <c:pt idx="26">
                    <c:v>02:15:00</c:v>
                  </c:pt>
                  <c:pt idx="27">
                    <c:v>02:20:00</c:v>
                  </c:pt>
                  <c:pt idx="28">
                    <c:v>02:25:00</c:v>
                  </c:pt>
                  <c:pt idx="29">
                    <c:v>02:30:00</c:v>
                  </c:pt>
                  <c:pt idx="30">
                    <c:v>02:35:00</c:v>
                  </c:pt>
                  <c:pt idx="31">
                    <c:v>02:40:00</c:v>
                  </c:pt>
                  <c:pt idx="32">
                    <c:v>02:45:00</c:v>
                  </c:pt>
                  <c:pt idx="33">
                    <c:v>02:50:00</c:v>
                  </c:pt>
                  <c:pt idx="34">
                    <c:v>02:55:00</c:v>
                  </c:pt>
                  <c:pt idx="35">
                    <c:v>03:00:00</c:v>
                  </c:pt>
                  <c:pt idx="36">
                    <c:v>03:05:00</c:v>
                  </c:pt>
                  <c:pt idx="37">
                    <c:v>03:10:00</c:v>
                  </c:pt>
                  <c:pt idx="38">
                    <c:v>03:15:00</c:v>
                  </c:pt>
                  <c:pt idx="39">
                    <c:v>03:20:00</c:v>
                  </c:pt>
                  <c:pt idx="40">
                    <c:v>03:25:00</c:v>
                  </c:pt>
                  <c:pt idx="41">
                    <c:v>03:30:00</c:v>
                  </c:pt>
                  <c:pt idx="42">
                    <c:v>03:35:00</c:v>
                  </c:pt>
                  <c:pt idx="43">
                    <c:v>03:40:00</c:v>
                  </c:pt>
                  <c:pt idx="44">
                    <c:v>03:45:00</c:v>
                  </c:pt>
                  <c:pt idx="45">
                    <c:v>03:50:00</c:v>
                  </c:pt>
                  <c:pt idx="46">
                    <c:v>03:55:00</c:v>
                  </c:pt>
                  <c:pt idx="47">
                    <c:v>04:00:00</c:v>
                  </c:pt>
                  <c:pt idx="48">
                    <c:v>04:05:00</c:v>
                  </c:pt>
                  <c:pt idx="49">
                    <c:v>04:10:00</c:v>
                  </c:pt>
                  <c:pt idx="50">
                    <c:v>04:15:00</c:v>
                  </c:pt>
                  <c:pt idx="51">
                    <c:v>04:20:00</c:v>
                  </c:pt>
                  <c:pt idx="52">
                    <c:v>04:25:00</c:v>
                  </c:pt>
                  <c:pt idx="53">
                    <c:v>04:30:00</c:v>
                  </c:pt>
                  <c:pt idx="54">
                    <c:v>04:35:00</c:v>
                  </c:pt>
                  <c:pt idx="55">
                    <c:v>04:40:00</c:v>
                  </c:pt>
                  <c:pt idx="56">
                    <c:v>04:45:00</c:v>
                  </c:pt>
                  <c:pt idx="57">
                    <c:v>04:50:00</c:v>
                  </c:pt>
                  <c:pt idx="58">
                    <c:v>04:55:00</c:v>
                  </c:pt>
                  <c:pt idx="59">
                    <c:v>05:00:00</c:v>
                  </c:pt>
                  <c:pt idx="60">
                    <c:v>05:05:00</c:v>
                  </c:pt>
                  <c:pt idx="61">
                    <c:v>05:10:00</c:v>
                  </c:pt>
                  <c:pt idx="62">
                    <c:v>05:15:00</c:v>
                  </c:pt>
                  <c:pt idx="63">
                    <c:v>05:20:00</c:v>
                  </c:pt>
                  <c:pt idx="64">
                    <c:v>05:25:00</c:v>
                  </c:pt>
                  <c:pt idx="65">
                    <c:v>05:30:00</c:v>
                  </c:pt>
                  <c:pt idx="66">
                    <c:v>05:35:00</c:v>
                  </c:pt>
                  <c:pt idx="67">
                    <c:v>05:40:00</c:v>
                  </c:pt>
                  <c:pt idx="68">
                    <c:v>05:45:00</c:v>
                  </c:pt>
                  <c:pt idx="69">
                    <c:v>05:50:00</c:v>
                  </c:pt>
                  <c:pt idx="70">
                    <c:v>05:55:00</c:v>
                  </c:pt>
                  <c:pt idx="71">
                    <c:v>06:00:00</c:v>
                  </c:pt>
                  <c:pt idx="72">
                    <c:v>06:05:00</c:v>
                  </c:pt>
                  <c:pt idx="73">
                    <c:v>06:10:00</c:v>
                  </c:pt>
                  <c:pt idx="74">
                    <c:v>06:15:00</c:v>
                  </c:pt>
                  <c:pt idx="75">
                    <c:v>06:20:00</c:v>
                  </c:pt>
                  <c:pt idx="76">
                    <c:v>06:25:00</c:v>
                  </c:pt>
                  <c:pt idx="77">
                    <c:v>06:30:00</c:v>
                  </c:pt>
                  <c:pt idx="78">
                    <c:v>06:35:00</c:v>
                  </c:pt>
                  <c:pt idx="79">
                    <c:v>06:40:00</c:v>
                  </c:pt>
                  <c:pt idx="80">
                    <c:v>06:45:00</c:v>
                  </c:pt>
                  <c:pt idx="81">
                    <c:v>06:50:00</c:v>
                  </c:pt>
                  <c:pt idx="82">
                    <c:v>06:55:00</c:v>
                  </c:pt>
                  <c:pt idx="83">
                    <c:v>07:00:00</c:v>
                  </c:pt>
                  <c:pt idx="84">
                    <c:v>07:05:00</c:v>
                  </c:pt>
                  <c:pt idx="85">
                    <c:v>07:10:00</c:v>
                  </c:pt>
                  <c:pt idx="86">
                    <c:v>07:15:00</c:v>
                  </c:pt>
                  <c:pt idx="87">
                    <c:v>07:20:00</c:v>
                  </c:pt>
                  <c:pt idx="88">
                    <c:v>07:25:00</c:v>
                  </c:pt>
                  <c:pt idx="89">
                    <c:v>07:30:00</c:v>
                  </c:pt>
                  <c:pt idx="90">
                    <c:v>07:35:00</c:v>
                  </c:pt>
                  <c:pt idx="91">
                    <c:v>07:40:00</c:v>
                  </c:pt>
                  <c:pt idx="92">
                    <c:v>07:45:00</c:v>
                  </c:pt>
                  <c:pt idx="93">
                    <c:v>07:50:00</c:v>
                  </c:pt>
                  <c:pt idx="94">
                    <c:v>07:55:00</c:v>
                  </c:pt>
                  <c:pt idx="95">
                    <c:v>08:00:00</c:v>
                  </c:pt>
                  <c:pt idx="96">
                    <c:v>08:05:00</c:v>
                  </c:pt>
                  <c:pt idx="97">
                    <c:v>08:10:00</c:v>
                  </c:pt>
                  <c:pt idx="98">
                    <c:v>08:15:00</c:v>
                  </c:pt>
                  <c:pt idx="99">
                    <c:v>08:20:00</c:v>
                  </c:pt>
                  <c:pt idx="100">
                    <c:v>08:25:00</c:v>
                  </c:pt>
                  <c:pt idx="101">
                    <c:v>08:30:00</c:v>
                  </c:pt>
                  <c:pt idx="102">
                    <c:v>08:35:00</c:v>
                  </c:pt>
                  <c:pt idx="103">
                    <c:v>08:40:00</c:v>
                  </c:pt>
                  <c:pt idx="104">
                    <c:v>08:45:00</c:v>
                  </c:pt>
                  <c:pt idx="105">
                    <c:v>08:50:00</c:v>
                  </c:pt>
                  <c:pt idx="106">
                    <c:v>08:55:00</c:v>
                  </c:pt>
                  <c:pt idx="107">
                    <c:v>09:00:00</c:v>
                  </c:pt>
                  <c:pt idx="108">
                    <c:v>09:05:00</c:v>
                  </c:pt>
                  <c:pt idx="109">
                    <c:v>09:10:00</c:v>
                  </c:pt>
                  <c:pt idx="110">
                    <c:v>09:15:00</c:v>
                  </c:pt>
                  <c:pt idx="111">
                    <c:v>09:20:00</c:v>
                  </c:pt>
                  <c:pt idx="112">
                    <c:v>09:25:00</c:v>
                  </c:pt>
                  <c:pt idx="113">
                    <c:v>09:30:00</c:v>
                  </c:pt>
                  <c:pt idx="114">
                    <c:v>09:35:00</c:v>
                  </c:pt>
                  <c:pt idx="115">
                    <c:v>09:40:00</c:v>
                  </c:pt>
                  <c:pt idx="116">
                    <c:v>09:45:00</c:v>
                  </c:pt>
                  <c:pt idx="117">
                    <c:v>09:50:00</c:v>
                  </c:pt>
                  <c:pt idx="118">
                    <c:v>09:55:00</c:v>
                  </c:pt>
                  <c:pt idx="119">
                    <c:v>10:00:00</c:v>
                  </c:pt>
                  <c:pt idx="120">
                    <c:v>10:05:00</c:v>
                  </c:pt>
                  <c:pt idx="121">
                    <c:v>10:10:00</c:v>
                  </c:pt>
                  <c:pt idx="122">
                    <c:v>10:15:00</c:v>
                  </c:pt>
                  <c:pt idx="123">
                    <c:v>10:20:00</c:v>
                  </c:pt>
                  <c:pt idx="124">
                    <c:v>10:25:00</c:v>
                  </c:pt>
                  <c:pt idx="125">
                    <c:v>10:30:00</c:v>
                  </c:pt>
                  <c:pt idx="126">
                    <c:v>10:35:00</c:v>
                  </c:pt>
                  <c:pt idx="127">
                    <c:v>10:40:00</c:v>
                  </c:pt>
                  <c:pt idx="128">
                    <c:v>10:45:00</c:v>
                  </c:pt>
                  <c:pt idx="129">
                    <c:v>10:50:00</c:v>
                  </c:pt>
                  <c:pt idx="130">
                    <c:v>10:55:00</c:v>
                  </c:pt>
                  <c:pt idx="131">
                    <c:v>11:00:00</c:v>
                  </c:pt>
                  <c:pt idx="132">
                    <c:v>11:05:00</c:v>
                  </c:pt>
                  <c:pt idx="133">
                    <c:v>11:10:00</c:v>
                  </c:pt>
                  <c:pt idx="134">
                    <c:v>11:15:00</c:v>
                  </c:pt>
                  <c:pt idx="135">
                    <c:v>11:20:00</c:v>
                  </c:pt>
                  <c:pt idx="136">
                    <c:v>11:25:00</c:v>
                  </c:pt>
                  <c:pt idx="137">
                    <c:v>11:30:00</c:v>
                  </c:pt>
                  <c:pt idx="138">
                    <c:v>11:35:00</c:v>
                  </c:pt>
                  <c:pt idx="139">
                    <c:v>11:40:00</c:v>
                  </c:pt>
                  <c:pt idx="140">
                    <c:v>11:45:00</c:v>
                  </c:pt>
                  <c:pt idx="141">
                    <c:v>11:50:00</c:v>
                  </c:pt>
                  <c:pt idx="142">
                    <c:v>11:55:00</c:v>
                  </c:pt>
                  <c:pt idx="143">
                    <c:v>12:00:00</c:v>
                  </c:pt>
                  <c:pt idx="144">
                    <c:v>12:05:00</c:v>
                  </c:pt>
                  <c:pt idx="145">
                    <c:v>12:10:00</c:v>
                  </c:pt>
                  <c:pt idx="146">
                    <c:v>12:15:00</c:v>
                  </c:pt>
                  <c:pt idx="147">
                    <c:v>12:20:00</c:v>
                  </c:pt>
                  <c:pt idx="148">
                    <c:v>12:25:00</c:v>
                  </c:pt>
                  <c:pt idx="149">
                    <c:v>12:30:00</c:v>
                  </c:pt>
                  <c:pt idx="150">
                    <c:v>12:35:00</c:v>
                  </c:pt>
                  <c:pt idx="151">
                    <c:v>12:40:00</c:v>
                  </c:pt>
                  <c:pt idx="152">
                    <c:v>12:45:00</c:v>
                  </c:pt>
                  <c:pt idx="153">
                    <c:v>12:50:00</c:v>
                  </c:pt>
                  <c:pt idx="154">
                    <c:v>12:55:00</c:v>
                  </c:pt>
                  <c:pt idx="155">
                    <c:v>13:00:00</c:v>
                  </c:pt>
                  <c:pt idx="156">
                    <c:v>13:05:00</c:v>
                  </c:pt>
                  <c:pt idx="157">
                    <c:v>13:10:00</c:v>
                  </c:pt>
                  <c:pt idx="158">
                    <c:v>13:15:00</c:v>
                  </c:pt>
                  <c:pt idx="159">
                    <c:v>13:20:00</c:v>
                  </c:pt>
                  <c:pt idx="160">
                    <c:v>13:25:00</c:v>
                  </c:pt>
                  <c:pt idx="161">
                    <c:v>13:30:00</c:v>
                  </c:pt>
                  <c:pt idx="162">
                    <c:v>13:35:00</c:v>
                  </c:pt>
                  <c:pt idx="163">
                    <c:v>13:40:00</c:v>
                  </c:pt>
                  <c:pt idx="164">
                    <c:v>13:45:00</c:v>
                  </c:pt>
                  <c:pt idx="165">
                    <c:v>13:50:00</c:v>
                  </c:pt>
                  <c:pt idx="166">
                    <c:v>13:55:00</c:v>
                  </c:pt>
                  <c:pt idx="167">
                    <c:v>14:00:00</c:v>
                  </c:pt>
                  <c:pt idx="168">
                    <c:v>14:05:00</c:v>
                  </c:pt>
                  <c:pt idx="169">
                    <c:v>14:10:00</c:v>
                  </c:pt>
                  <c:pt idx="170">
                    <c:v>14:15:00</c:v>
                  </c:pt>
                  <c:pt idx="171">
                    <c:v>14:20:00</c:v>
                  </c:pt>
                  <c:pt idx="172">
                    <c:v>14:25:00</c:v>
                  </c:pt>
                  <c:pt idx="173">
                    <c:v>14:30:00</c:v>
                  </c:pt>
                  <c:pt idx="174">
                    <c:v>14:35:00</c:v>
                  </c:pt>
                  <c:pt idx="175">
                    <c:v>14:40:00</c:v>
                  </c:pt>
                  <c:pt idx="176">
                    <c:v>14:45:00</c:v>
                  </c:pt>
                  <c:pt idx="177">
                    <c:v>14:50:00</c:v>
                  </c:pt>
                  <c:pt idx="178">
                    <c:v>14:55:00</c:v>
                  </c:pt>
                  <c:pt idx="179">
                    <c:v>15:00:00</c:v>
                  </c:pt>
                  <c:pt idx="180">
                    <c:v>15:05:00</c:v>
                  </c:pt>
                  <c:pt idx="181">
                    <c:v>15:10:00</c:v>
                  </c:pt>
                  <c:pt idx="182">
                    <c:v>15:15:00</c:v>
                  </c:pt>
                  <c:pt idx="183">
                    <c:v>15:20:00</c:v>
                  </c:pt>
                  <c:pt idx="184">
                    <c:v>15:25:00</c:v>
                  </c:pt>
                  <c:pt idx="185">
                    <c:v>15:30:00</c:v>
                  </c:pt>
                  <c:pt idx="186">
                    <c:v>15:35:00</c:v>
                  </c:pt>
                  <c:pt idx="187">
                    <c:v>15:40:00</c:v>
                  </c:pt>
                  <c:pt idx="188">
                    <c:v>15:45:00</c:v>
                  </c:pt>
                  <c:pt idx="189">
                    <c:v>15:50:00</c:v>
                  </c:pt>
                  <c:pt idx="190">
                    <c:v>15:55:00</c:v>
                  </c:pt>
                  <c:pt idx="191">
                    <c:v>16:00:00</c:v>
                  </c:pt>
                  <c:pt idx="192">
                    <c:v>16:05:00</c:v>
                  </c:pt>
                  <c:pt idx="193">
                    <c:v>16:10:00</c:v>
                  </c:pt>
                  <c:pt idx="194">
                    <c:v>16:15:00</c:v>
                  </c:pt>
                  <c:pt idx="195">
                    <c:v>16:20:00</c:v>
                  </c:pt>
                  <c:pt idx="196">
                    <c:v>16:25:00</c:v>
                  </c:pt>
                  <c:pt idx="197">
                    <c:v>16:30:00</c:v>
                  </c:pt>
                  <c:pt idx="198">
                    <c:v>16:35:00</c:v>
                  </c:pt>
                  <c:pt idx="199">
                    <c:v>16:40:00</c:v>
                  </c:pt>
                  <c:pt idx="200">
                    <c:v>16:45:00</c:v>
                  </c:pt>
                  <c:pt idx="201">
                    <c:v>16:50:00</c:v>
                  </c:pt>
                  <c:pt idx="202">
                    <c:v>16:55:00</c:v>
                  </c:pt>
                  <c:pt idx="203">
                    <c:v>17:00:00</c:v>
                  </c:pt>
                  <c:pt idx="204">
                    <c:v>17:05:00</c:v>
                  </c:pt>
                  <c:pt idx="205">
                    <c:v>17:10:00</c:v>
                  </c:pt>
                  <c:pt idx="206">
                    <c:v>17:15:00</c:v>
                  </c:pt>
                  <c:pt idx="207">
                    <c:v>17:20:00</c:v>
                  </c:pt>
                  <c:pt idx="208">
                    <c:v>17:25:00</c:v>
                  </c:pt>
                  <c:pt idx="209">
                    <c:v>17:30:00</c:v>
                  </c:pt>
                  <c:pt idx="210">
                    <c:v>17:35:00</c:v>
                  </c:pt>
                  <c:pt idx="211">
                    <c:v>17:40:00</c:v>
                  </c:pt>
                  <c:pt idx="212">
                    <c:v>17:45:00</c:v>
                  </c:pt>
                  <c:pt idx="213">
                    <c:v>17:50:00</c:v>
                  </c:pt>
                  <c:pt idx="214">
                    <c:v>17:55:00</c:v>
                  </c:pt>
                  <c:pt idx="215">
                    <c:v>18:00:00</c:v>
                  </c:pt>
                  <c:pt idx="216">
                    <c:v>18:05:00</c:v>
                  </c:pt>
                  <c:pt idx="217">
                    <c:v>18:10:00</c:v>
                  </c:pt>
                  <c:pt idx="218">
                    <c:v>18:15:00</c:v>
                  </c:pt>
                  <c:pt idx="219">
                    <c:v>18:20:00</c:v>
                  </c:pt>
                  <c:pt idx="220">
                    <c:v>18:25:00</c:v>
                  </c:pt>
                  <c:pt idx="221">
                    <c:v>18:30:00</c:v>
                  </c:pt>
                  <c:pt idx="222">
                    <c:v>18:35:00</c:v>
                  </c:pt>
                  <c:pt idx="223">
                    <c:v>18:40:00</c:v>
                  </c:pt>
                  <c:pt idx="224">
                    <c:v>18:45:00</c:v>
                  </c:pt>
                  <c:pt idx="225">
                    <c:v>18:50:00</c:v>
                  </c:pt>
                  <c:pt idx="226">
                    <c:v>18:55:00</c:v>
                  </c:pt>
                  <c:pt idx="227">
                    <c:v>19:00:00</c:v>
                  </c:pt>
                  <c:pt idx="228">
                    <c:v>19:05:00</c:v>
                  </c:pt>
                  <c:pt idx="229">
                    <c:v>19:10:00</c:v>
                  </c:pt>
                  <c:pt idx="230">
                    <c:v>19:15:00</c:v>
                  </c:pt>
                  <c:pt idx="231">
                    <c:v>19:20:00</c:v>
                  </c:pt>
                  <c:pt idx="232">
                    <c:v>19:25:00</c:v>
                  </c:pt>
                  <c:pt idx="233">
                    <c:v>19:30:00</c:v>
                  </c:pt>
                  <c:pt idx="234">
                    <c:v>19:35:00</c:v>
                  </c:pt>
                  <c:pt idx="235">
                    <c:v>19:40:00</c:v>
                  </c:pt>
                  <c:pt idx="236">
                    <c:v>19:45:00</c:v>
                  </c:pt>
                  <c:pt idx="237">
                    <c:v>19:50:00</c:v>
                  </c:pt>
                  <c:pt idx="238">
                    <c:v>19:55:00</c:v>
                  </c:pt>
                  <c:pt idx="239">
                    <c:v>20:00:00</c:v>
                  </c:pt>
                  <c:pt idx="240">
                    <c:v>20:05:00</c:v>
                  </c:pt>
                  <c:pt idx="241">
                    <c:v>20:10:00</c:v>
                  </c:pt>
                  <c:pt idx="242">
                    <c:v>20:15:00</c:v>
                  </c:pt>
                  <c:pt idx="243">
                    <c:v>20:20:00</c:v>
                  </c:pt>
                  <c:pt idx="244">
                    <c:v>20:25:00</c:v>
                  </c:pt>
                  <c:pt idx="245">
                    <c:v>20:30:00</c:v>
                  </c:pt>
                  <c:pt idx="246">
                    <c:v>20:35:00</c:v>
                  </c:pt>
                  <c:pt idx="247">
                    <c:v>20:40:00</c:v>
                  </c:pt>
                  <c:pt idx="248">
                    <c:v>20:45:00</c:v>
                  </c:pt>
                  <c:pt idx="249">
                    <c:v>20:50:00</c:v>
                  </c:pt>
                  <c:pt idx="250">
                    <c:v>20:55:00</c:v>
                  </c:pt>
                  <c:pt idx="251">
                    <c:v>21:00:00</c:v>
                  </c:pt>
                  <c:pt idx="252">
                    <c:v>21:05:00</c:v>
                  </c:pt>
                  <c:pt idx="253">
                    <c:v>21:10:00</c:v>
                  </c:pt>
                  <c:pt idx="254">
                    <c:v>21:15:00</c:v>
                  </c:pt>
                  <c:pt idx="255">
                    <c:v>21:20:00</c:v>
                  </c:pt>
                  <c:pt idx="256">
                    <c:v>21:25:00</c:v>
                  </c:pt>
                  <c:pt idx="257">
                    <c:v>21:30:00</c:v>
                  </c:pt>
                  <c:pt idx="258">
                    <c:v>21:35:00</c:v>
                  </c:pt>
                  <c:pt idx="259">
                    <c:v>21:40:00</c:v>
                  </c:pt>
                  <c:pt idx="260">
                    <c:v>21:45:00</c:v>
                  </c:pt>
                  <c:pt idx="261">
                    <c:v>21:50:00</c:v>
                  </c:pt>
                  <c:pt idx="262">
                    <c:v>21:55:00</c:v>
                  </c:pt>
                  <c:pt idx="263">
                    <c:v>22:00:00</c:v>
                  </c:pt>
                  <c:pt idx="264">
                    <c:v>22:05:00</c:v>
                  </c:pt>
                  <c:pt idx="265">
                    <c:v>22:10:00</c:v>
                  </c:pt>
                  <c:pt idx="266">
                    <c:v>22:15:00</c:v>
                  </c:pt>
                  <c:pt idx="267">
                    <c:v>22:20:00</c:v>
                  </c:pt>
                  <c:pt idx="268">
                    <c:v>22:25:00</c:v>
                  </c:pt>
                  <c:pt idx="269">
                    <c:v>22:30:00</c:v>
                  </c:pt>
                  <c:pt idx="270">
                    <c:v>22:35:00</c:v>
                  </c:pt>
                  <c:pt idx="271">
                    <c:v>22:40:00</c:v>
                  </c:pt>
                  <c:pt idx="272">
                    <c:v>22:45:00</c:v>
                  </c:pt>
                  <c:pt idx="273">
                    <c:v>22:50:00</c:v>
                  </c:pt>
                  <c:pt idx="274">
                    <c:v>22:55:00</c:v>
                  </c:pt>
                  <c:pt idx="275">
                    <c:v>23:00:00</c:v>
                  </c:pt>
                  <c:pt idx="276">
                    <c:v>23:05:00</c:v>
                  </c:pt>
                  <c:pt idx="277">
                    <c:v>23:10:00</c:v>
                  </c:pt>
                  <c:pt idx="278">
                    <c:v>23:15:00</c:v>
                  </c:pt>
                  <c:pt idx="279">
                    <c:v>23:20:00</c:v>
                  </c:pt>
                  <c:pt idx="280">
                    <c:v>23:25:00</c:v>
                  </c:pt>
                  <c:pt idx="281">
                    <c:v>23:30:00</c:v>
                  </c:pt>
                  <c:pt idx="282">
                    <c:v>23:35:00</c:v>
                  </c:pt>
                  <c:pt idx="283">
                    <c:v>23:40:00</c:v>
                  </c:pt>
                  <c:pt idx="284">
                    <c:v>23:45:00</c:v>
                  </c:pt>
                  <c:pt idx="285">
                    <c:v>23:50:00</c:v>
                  </c:pt>
                  <c:pt idx="286">
                    <c:v>23:55:00</c:v>
                  </c:pt>
                  <c:pt idx="287">
                    <c:v>00:00:00</c:v>
                  </c:pt>
                </c:lvl>
                <c:lvl>
                  <c:pt idx="0">
                    <c:v>15-05-2023</c:v>
                  </c:pt>
                  <c:pt idx="1">
                    <c:v>15-05-2023</c:v>
                  </c:pt>
                  <c:pt idx="2">
                    <c:v>15-05-2023</c:v>
                  </c:pt>
                  <c:pt idx="3">
                    <c:v>15-05-2023</c:v>
                  </c:pt>
                  <c:pt idx="4">
                    <c:v>15-05-2023</c:v>
                  </c:pt>
                  <c:pt idx="5">
                    <c:v>15-05-2023</c:v>
                  </c:pt>
                  <c:pt idx="6">
                    <c:v>15-05-2023</c:v>
                  </c:pt>
                  <c:pt idx="7">
                    <c:v>15-05-2023</c:v>
                  </c:pt>
                  <c:pt idx="8">
                    <c:v>15-05-2023</c:v>
                  </c:pt>
                  <c:pt idx="9">
                    <c:v>15-05-2023</c:v>
                  </c:pt>
                  <c:pt idx="10">
                    <c:v>15-05-2023</c:v>
                  </c:pt>
                  <c:pt idx="11">
                    <c:v>15-05-2023</c:v>
                  </c:pt>
                  <c:pt idx="12">
                    <c:v>15-05-2023</c:v>
                  </c:pt>
                  <c:pt idx="13">
                    <c:v>15-05-2023</c:v>
                  </c:pt>
                  <c:pt idx="14">
                    <c:v>15-05-2023</c:v>
                  </c:pt>
                  <c:pt idx="15">
                    <c:v>15-05-2023</c:v>
                  </c:pt>
                  <c:pt idx="16">
                    <c:v>15-05-2023</c:v>
                  </c:pt>
                  <c:pt idx="17">
                    <c:v>15-05-2023</c:v>
                  </c:pt>
                  <c:pt idx="18">
                    <c:v>15-05-2023</c:v>
                  </c:pt>
                  <c:pt idx="19">
                    <c:v>15-05-2023</c:v>
                  </c:pt>
                  <c:pt idx="20">
                    <c:v>15-05-2023</c:v>
                  </c:pt>
                  <c:pt idx="21">
                    <c:v>15-05-2023</c:v>
                  </c:pt>
                  <c:pt idx="22">
                    <c:v>15-05-2023</c:v>
                  </c:pt>
                  <c:pt idx="23">
                    <c:v>15-05-2023</c:v>
                  </c:pt>
                  <c:pt idx="24">
                    <c:v>15-05-2023</c:v>
                  </c:pt>
                  <c:pt idx="25">
                    <c:v>15-05-2023</c:v>
                  </c:pt>
                  <c:pt idx="26">
                    <c:v>15-05-2023</c:v>
                  </c:pt>
                  <c:pt idx="27">
                    <c:v>15-05-2023</c:v>
                  </c:pt>
                  <c:pt idx="28">
                    <c:v>15-05-2023</c:v>
                  </c:pt>
                  <c:pt idx="29">
                    <c:v>15-05-2023</c:v>
                  </c:pt>
                  <c:pt idx="30">
                    <c:v>15-05-2023</c:v>
                  </c:pt>
                  <c:pt idx="31">
                    <c:v>15-05-2023</c:v>
                  </c:pt>
                  <c:pt idx="32">
                    <c:v>15-05-2023</c:v>
                  </c:pt>
                  <c:pt idx="33">
                    <c:v>15-05-2023</c:v>
                  </c:pt>
                  <c:pt idx="34">
                    <c:v>15-05-2023</c:v>
                  </c:pt>
                  <c:pt idx="35">
                    <c:v>15-05-2023</c:v>
                  </c:pt>
                  <c:pt idx="36">
                    <c:v>15-05-2023</c:v>
                  </c:pt>
                  <c:pt idx="37">
                    <c:v>15-05-2023</c:v>
                  </c:pt>
                  <c:pt idx="38">
                    <c:v>15-05-2023</c:v>
                  </c:pt>
                  <c:pt idx="39">
                    <c:v>15-05-2023</c:v>
                  </c:pt>
                  <c:pt idx="40">
                    <c:v>15-05-2023</c:v>
                  </c:pt>
                  <c:pt idx="41">
                    <c:v>15-05-2023</c:v>
                  </c:pt>
                  <c:pt idx="42">
                    <c:v>15-05-2023</c:v>
                  </c:pt>
                  <c:pt idx="43">
                    <c:v>15-05-2023</c:v>
                  </c:pt>
                  <c:pt idx="44">
                    <c:v>15-05-2023</c:v>
                  </c:pt>
                  <c:pt idx="45">
                    <c:v>15-05-2023</c:v>
                  </c:pt>
                  <c:pt idx="46">
                    <c:v>15-05-2023</c:v>
                  </c:pt>
                  <c:pt idx="47">
                    <c:v>15-05-2023</c:v>
                  </c:pt>
                  <c:pt idx="48">
                    <c:v>15-05-2023</c:v>
                  </c:pt>
                  <c:pt idx="49">
                    <c:v>15-05-2023</c:v>
                  </c:pt>
                  <c:pt idx="50">
                    <c:v>15-05-2023</c:v>
                  </c:pt>
                  <c:pt idx="51">
                    <c:v>15-05-2023</c:v>
                  </c:pt>
                  <c:pt idx="52">
                    <c:v>15-05-2023</c:v>
                  </c:pt>
                  <c:pt idx="53">
                    <c:v>15-05-2023</c:v>
                  </c:pt>
                  <c:pt idx="54">
                    <c:v>15-05-2023</c:v>
                  </c:pt>
                  <c:pt idx="55">
                    <c:v>15-05-2023</c:v>
                  </c:pt>
                  <c:pt idx="56">
                    <c:v>15-05-2023</c:v>
                  </c:pt>
                  <c:pt idx="57">
                    <c:v>15-05-2023</c:v>
                  </c:pt>
                  <c:pt idx="58">
                    <c:v>15-05-2023</c:v>
                  </c:pt>
                  <c:pt idx="59">
                    <c:v>15-05-2023</c:v>
                  </c:pt>
                  <c:pt idx="60">
                    <c:v>15-05-2023</c:v>
                  </c:pt>
                  <c:pt idx="61">
                    <c:v>15-05-2023</c:v>
                  </c:pt>
                  <c:pt idx="62">
                    <c:v>15-05-2023</c:v>
                  </c:pt>
                  <c:pt idx="63">
                    <c:v>15-05-2023</c:v>
                  </c:pt>
                  <c:pt idx="64">
                    <c:v>15-05-2023</c:v>
                  </c:pt>
                  <c:pt idx="65">
                    <c:v>15-05-2023</c:v>
                  </c:pt>
                  <c:pt idx="66">
                    <c:v>15-05-2023</c:v>
                  </c:pt>
                  <c:pt idx="67">
                    <c:v>15-05-2023</c:v>
                  </c:pt>
                  <c:pt idx="68">
                    <c:v>15-05-2023</c:v>
                  </c:pt>
                  <c:pt idx="69">
                    <c:v>15-05-2023</c:v>
                  </c:pt>
                  <c:pt idx="70">
                    <c:v>15-05-2023</c:v>
                  </c:pt>
                  <c:pt idx="71">
                    <c:v>15-05-2023</c:v>
                  </c:pt>
                  <c:pt idx="72">
                    <c:v>15-05-2023</c:v>
                  </c:pt>
                  <c:pt idx="73">
                    <c:v>15-05-2023</c:v>
                  </c:pt>
                  <c:pt idx="74">
                    <c:v>15-05-2023</c:v>
                  </c:pt>
                  <c:pt idx="75">
                    <c:v>15-05-2023</c:v>
                  </c:pt>
                  <c:pt idx="76">
                    <c:v>15-05-2023</c:v>
                  </c:pt>
                  <c:pt idx="77">
                    <c:v>15-05-2023</c:v>
                  </c:pt>
                  <c:pt idx="78">
                    <c:v>15-05-2023</c:v>
                  </c:pt>
                  <c:pt idx="79">
                    <c:v>15-05-2023</c:v>
                  </c:pt>
                  <c:pt idx="80">
                    <c:v>15-05-2023</c:v>
                  </c:pt>
                  <c:pt idx="81">
                    <c:v>15-05-2023</c:v>
                  </c:pt>
                  <c:pt idx="82">
                    <c:v>15-05-2023</c:v>
                  </c:pt>
                  <c:pt idx="83">
                    <c:v>15-05-2023</c:v>
                  </c:pt>
                  <c:pt idx="84">
                    <c:v>15-05-2023</c:v>
                  </c:pt>
                  <c:pt idx="85">
                    <c:v>15-05-2023</c:v>
                  </c:pt>
                  <c:pt idx="86">
                    <c:v>15-05-2023</c:v>
                  </c:pt>
                  <c:pt idx="87">
                    <c:v>15-05-2023</c:v>
                  </c:pt>
                  <c:pt idx="88">
                    <c:v>15-05-2023</c:v>
                  </c:pt>
                  <c:pt idx="89">
                    <c:v>15-05-2023</c:v>
                  </c:pt>
                  <c:pt idx="90">
                    <c:v>15-05-2023</c:v>
                  </c:pt>
                  <c:pt idx="91">
                    <c:v>15-05-2023</c:v>
                  </c:pt>
                  <c:pt idx="92">
                    <c:v>15-05-2023</c:v>
                  </c:pt>
                  <c:pt idx="93">
                    <c:v>15-05-2023</c:v>
                  </c:pt>
                  <c:pt idx="94">
                    <c:v>15-05-2023</c:v>
                  </c:pt>
                  <c:pt idx="95">
                    <c:v>15-05-2023</c:v>
                  </c:pt>
                  <c:pt idx="96">
                    <c:v>15-05-2023</c:v>
                  </c:pt>
                  <c:pt idx="97">
                    <c:v>15-05-2023</c:v>
                  </c:pt>
                  <c:pt idx="98">
                    <c:v>15-05-2023</c:v>
                  </c:pt>
                  <c:pt idx="99">
                    <c:v>15-05-2023</c:v>
                  </c:pt>
                  <c:pt idx="100">
                    <c:v>15-05-2023</c:v>
                  </c:pt>
                  <c:pt idx="101">
                    <c:v>15-05-2023</c:v>
                  </c:pt>
                  <c:pt idx="102">
                    <c:v>15-05-2023</c:v>
                  </c:pt>
                  <c:pt idx="103">
                    <c:v>15-05-2023</c:v>
                  </c:pt>
                  <c:pt idx="104">
                    <c:v>15-05-2023</c:v>
                  </c:pt>
                  <c:pt idx="105">
                    <c:v>15-05-2023</c:v>
                  </c:pt>
                  <c:pt idx="106">
                    <c:v>15-05-2023</c:v>
                  </c:pt>
                  <c:pt idx="107">
                    <c:v>15-05-2023</c:v>
                  </c:pt>
                  <c:pt idx="108">
                    <c:v>15-05-2023</c:v>
                  </c:pt>
                  <c:pt idx="109">
                    <c:v>15-05-2023</c:v>
                  </c:pt>
                  <c:pt idx="110">
                    <c:v>15-05-2023</c:v>
                  </c:pt>
                  <c:pt idx="111">
                    <c:v>15-05-2023</c:v>
                  </c:pt>
                  <c:pt idx="112">
                    <c:v>15-05-2023</c:v>
                  </c:pt>
                  <c:pt idx="113">
                    <c:v>15-05-2023</c:v>
                  </c:pt>
                  <c:pt idx="114">
                    <c:v>15-05-2023</c:v>
                  </c:pt>
                  <c:pt idx="115">
                    <c:v>15-05-2023</c:v>
                  </c:pt>
                  <c:pt idx="116">
                    <c:v>15-05-2023</c:v>
                  </c:pt>
                  <c:pt idx="117">
                    <c:v>15-05-2023</c:v>
                  </c:pt>
                  <c:pt idx="118">
                    <c:v>15-05-2023</c:v>
                  </c:pt>
                  <c:pt idx="119">
                    <c:v>15-05-2023</c:v>
                  </c:pt>
                  <c:pt idx="120">
                    <c:v>15-05-2023</c:v>
                  </c:pt>
                  <c:pt idx="121">
                    <c:v>15-05-2023</c:v>
                  </c:pt>
                  <c:pt idx="122">
                    <c:v>15-05-2023</c:v>
                  </c:pt>
                  <c:pt idx="123">
                    <c:v>15-05-2023</c:v>
                  </c:pt>
                  <c:pt idx="124">
                    <c:v>15-05-2023</c:v>
                  </c:pt>
                  <c:pt idx="125">
                    <c:v>15-05-2023</c:v>
                  </c:pt>
                  <c:pt idx="126">
                    <c:v>15-05-2023</c:v>
                  </c:pt>
                  <c:pt idx="127">
                    <c:v>15-05-2023</c:v>
                  </c:pt>
                  <c:pt idx="128">
                    <c:v>15-05-2023</c:v>
                  </c:pt>
                  <c:pt idx="129">
                    <c:v>15-05-2023</c:v>
                  </c:pt>
                  <c:pt idx="130">
                    <c:v>15-05-2023</c:v>
                  </c:pt>
                  <c:pt idx="131">
                    <c:v>15-05-2023</c:v>
                  </c:pt>
                  <c:pt idx="132">
                    <c:v>15-05-2023</c:v>
                  </c:pt>
                  <c:pt idx="133">
                    <c:v>15-05-2023</c:v>
                  </c:pt>
                  <c:pt idx="134">
                    <c:v>15-05-2023</c:v>
                  </c:pt>
                  <c:pt idx="135">
                    <c:v>15-05-2023</c:v>
                  </c:pt>
                  <c:pt idx="136">
                    <c:v>15-05-2023</c:v>
                  </c:pt>
                  <c:pt idx="137">
                    <c:v>15-05-2023</c:v>
                  </c:pt>
                  <c:pt idx="138">
                    <c:v>15-05-2023</c:v>
                  </c:pt>
                  <c:pt idx="139">
                    <c:v>15-05-2023</c:v>
                  </c:pt>
                  <c:pt idx="140">
                    <c:v>15-05-2023</c:v>
                  </c:pt>
                  <c:pt idx="141">
                    <c:v>15-05-2023</c:v>
                  </c:pt>
                  <c:pt idx="142">
                    <c:v>15-05-2023</c:v>
                  </c:pt>
                  <c:pt idx="143">
                    <c:v>15-05-2023</c:v>
                  </c:pt>
                  <c:pt idx="144">
                    <c:v>15-05-2023</c:v>
                  </c:pt>
                  <c:pt idx="145">
                    <c:v>15-05-2023</c:v>
                  </c:pt>
                  <c:pt idx="146">
                    <c:v>15-05-2023</c:v>
                  </c:pt>
                  <c:pt idx="147">
                    <c:v>15-05-2023</c:v>
                  </c:pt>
                  <c:pt idx="148">
                    <c:v>15-05-2023</c:v>
                  </c:pt>
                  <c:pt idx="149">
                    <c:v>15-05-2023</c:v>
                  </c:pt>
                  <c:pt idx="150">
                    <c:v>15-05-2023</c:v>
                  </c:pt>
                  <c:pt idx="151">
                    <c:v>15-05-2023</c:v>
                  </c:pt>
                  <c:pt idx="152">
                    <c:v>15-05-2023</c:v>
                  </c:pt>
                  <c:pt idx="153">
                    <c:v>15-05-2023</c:v>
                  </c:pt>
                  <c:pt idx="154">
                    <c:v>15-05-2023</c:v>
                  </c:pt>
                  <c:pt idx="155">
                    <c:v>15-05-2023</c:v>
                  </c:pt>
                  <c:pt idx="156">
                    <c:v>15-05-2023</c:v>
                  </c:pt>
                  <c:pt idx="157">
                    <c:v>15-05-2023</c:v>
                  </c:pt>
                  <c:pt idx="158">
                    <c:v>15-05-2023</c:v>
                  </c:pt>
                  <c:pt idx="159">
                    <c:v>15-05-2023</c:v>
                  </c:pt>
                  <c:pt idx="160">
                    <c:v>15-05-2023</c:v>
                  </c:pt>
                  <c:pt idx="161">
                    <c:v>15-05-2023</c:v>
                  </c:pt>
                  <c:pt idx="162">
                    <c:v>15-05-2023</c:v>
                  </c:pt>
                  <c:pt idx="163">
                    <c:v>15-05-2023</c:v>
                  </c:pt>
                  <c:pt idx="164">
                    <c:v>15-05-2023</c:v>
                  </c:pt>
                  <c:pt idx="165">
                    <c:v>15-05-2023</c:v>
                  </c:pt>
                  <c:pt idx="166">
                    <c:v>15-05-2023</c:v>
                  </c:pt>
                  <c:pt idx="167">
                    <c:v>15-05-2023</c:v>
                  </c:pt>
                  <c:pt idx="168">
                    <c:v>15-05-2023</c:v>
                  </c:pt>
                  <c:pt idx="169">
                    <c:v>15-05-2023</c:v>
                  </c:pt>
                  <c:pt idx="170">
                    <c:v>15-05-2023</c:v>
                  </c:pt>
                  <c:pt idx="171">
                    <c:v>15-05-2023</c:v>
                  </c:pt>
                  <c:pt idx="172">
                    <c:v>15-05-2023</c:v>
                  </c:pt>
                  <c:pt idx="173">
                    <c:v>15-05-2023</c:v>
                  </c:pt>
                  <c:pt idx="174">
                    <c:v>15-05-2023</c:v>
                  </c:pt>
                  <c:pt idx="175">
                    <c:v>15-05-2023</c:v>
                  </c:pt>
                  <c:pt idx="176">
                    <c:v>15-05-2023</c:v>
                  </c:pt>
                  <c:pt idx="177">
                    <c:v>15-05-2023</c:v>
                  </c:pt>
                  <c:pt idx="178">
                    <c:v>15-05-2023</c:v>
                  </c:pt>
                  <c:pt idx="179">
                    <c:v>15-05-2023</c:v>
                  </c:pt>
                  <c:pt idx="180">
                    <c:v>15-05-2023</c:v>
                  </c:pt>
                  <c:pt idx="181">
                    <c:v>15-05-2023</c:v>
                  </c:pt>
                  <c:pt idx="182">
                    <c:v>15-05-2023</c:v>
                  </c:pt>
                  <c:pt idx="183">
                    <c:v>15-05-2023</c:v>
                  </c:pt>
                  <c:pt idx="184">
                    <c:v>15-05-2023</c:v>
                  </c:pt>
                  <c:pt idx="185">
                    <c:v>15-05-2023</c:v>
                  </c:pt>
                  <c:pt idx="186">
                    <c:v>15-05-2023</c:v>
                  </c:pt>
                  <c:pt idx="187">
                    <c:v>15-05-2023</c:v>
                  </c:pt>
                  <c:pt idx="188">
                    <c:v>15-05-2023</c:v>
                  </c:pt>
                  <c:pt idx="189">
                    <c:v>15-05-2023</c:v>
                  </c:pt>
                  <c:pt idx="190">
                    <c:v>15-05-2023</c:v>
                  </c:pt>
                  <c:pt idx="191">
                    <c:v>15-05-2023</c:v>
                  </c:pt>
                  <c:pt idx="192">
                    <c:v>15-05-2023</c:v>
                  </c:pt>
                  <c:pt idx="193">
                    <c:v>15-05-2023</c:v>
                  </c:pt>
                  <c:pt idx="194">
                    <c:v>15-05-2023</c:v>
                  </c:pt>
                  <c:pt idx="195">
                    <c:v>15-05-2023</c:v>
                  </c:pt>
                  <c:pt idx="196">
                    <c:v>15-05-2023</c:v>
                  </c:pt>
                  <c:pt idx="197">
                    <c:v>15-05-2023</c:v>
                  </c:pt>
                  <c:pt idx="198">
                    <c:v>15-05-2023</c:v>
                  </c:pt>
                  <c:pt idx="199">
                    <c:v>15-05-2023</c:v>
                  </c:pt>
                  <c:pt idx="200">
                    <c:v>15-05-2023</c:v>
                  </c:pt>
                  <c:pt idx="201">
                    <c:v>15-05-2023</c:v>
                  </c:pt>
                  <c:pt idx="202">
                    <c:v>15-05-2023</c:v>
                  </c:pt>
                  <c:pt idx="203">
                    <c:v>15-05-2023</c:v>
                  </c:pt>
                  <c:pt idx="204">
                    <c:v>15-05-2023</c:v>
                  </c:pt>
                  <c:pt idx="205">
                    <c:v>15-05-2023</c:v>
                  </c:pt>
                  <c:pt idx="206">
                    <c:v>15-05-2023</c:v>
                  </c:pt>
                  <c:pt idx="207">
                    <c:v>15-05-2023</c:v>
                  </c:pt>
                  <c:pt idx="208">
                    <c:v>15-05-2023</c:v>
                  </c:pt>
                  <c:pt idx="209">
                    <c:v>15-05-2023</c:v>
                  </c:pt>
                  <c:pt idx="210">
                    <c:v>15-05-2023</c:v>
                  </c:pt>
                  <c:pt idx="211">
                    <c:v>15-05-2023</c:v>
                  </c:pt>
                  <c:pt idx="212">
                    <c:v>15-05-2023</c:v>
                  </c:pt>
                  <c:pt idx="213">
                    <c:v>15-05-2023</c:v>
                  </c:pt>
                  <c:pt idx="214">
                    <c:v>15-05-2023</c:v>
                  </c:pt>
                  <c:pt idx="215">
                    <c:v>15-05-2023</c:v>
                  </c:pt>
                  <c:pt idx="216">
                    <c:v>15-05-2023</c:v>
                  </c:pt>
                  <c:pt idx="217">
                    <c:v>15-05-2023</c:v>
                  </c:pt>
                  <c:pt idx="218">
                    <c:v>15-05-2023</c:v>
                  </c:pt>
                  <c:pt idx="219">
                    <c:v>15-05-2023</c:v>
                  </c:pt>
                  <c:pt idx="220">
                    <c:v>15-05-2023</c:v>
                  </c:pt>
                  <c:pt idx="221">
                    <c:v>15-05-2023</c:v>
                  </c:pt>
                  <c:pt idx="222">
                    <c:v>15-05-2023</c:v>
                  </c:pt>
                  <c:pt idx="223">
                    <c:v>15-05-2023</c:v>
                  </c:pt>
                  <c:pt idx="224">
                    <c:v>15-05-2023</c:v>
                  </c:pt>
                  <c:pt idx="225">
                    <c:v>15-05-2023</c:v>
                  </c:pt>
                  <c:pt idx="226">
                    <c:v>15-05-2023</c:v>
                  </c:pt>
                  <c:pt idx="227">
                    <c:v>15-05-2023</c:v>
                  </c:pt>
                  <c:pt idx="228">
                    <c:v>15-05-2023</c:v>
                  </c:pt>
                  <c:pt idx="229">
                    <c:v>15-05-2023</c:v>
                  </c:pt>
                  <c:pt idx="230">
                    <c:v>15-05-2023</c:v>
                  </c:pt>
                  <c:pt idx="231">
                    <c:v>15-05-2023</c:v>
                  </c:pt>
                  <c:pt idx="232">
                    <c:v>15-05-2023</c:v>
                  </c:pt>
                  <c:pt idx="233">
                    <c:v>15-05-2023</c:v>
                  </c:pt>
                  <c:pt idx="234">
                    <c:v>15-05-2023</c:v>
                  </c:pt>
                  <c:pt idx="235">
                    <c:v>15-05-2023</c:v>
                  </c:pt>
                  <c:pt idx="236">
                    <c:v>15-05-2023</c:v>
                  </c:pt>
                  <c:pt idx="237">
                    <c:v>15-05-2023</c:v>
                  </c:pt>
                  <c:pt idx="238">
                    <c:v>15-05-2023</c:v>
                  </c:pt>
                  <c:pt idx="239">
                    <c:v>15-05-2023</c:v>
                  </c:pt>
                  <c:pt idx="240">
                    <c:v>15-05-2023</c:v>
                  </c:pt>
                  <c:pt idx="241">
                    <c:v>15-05-2023</c:v>
                  </c:pt>
                  <c:pt idx="242">
                    <c:v>15-05-2023</c:v>
                  </c:pt>
                  <c:pt idx="243">
                    <c:v>15-05-2023</c:v>
                  </c:pt>
                  <c:pt idx="244">
                    <c:v>15-05-2023</c:v>
                  </c:pt>
                  <c:pt idx="245">
                    <c:v>15-05-2023</c:v>
                  </c:pt>
                  <c:pt idx="246">
                    <c:v>15-05-2023</c:v>
                  </c:pt>
                  <c:pt idx="247">
                    <c:v>15-05-2023</c:v>
                  </c:pt>
                  <c:pt idx="248">
                    <c:v>15-05-2023</c:v>
                  </c:pt>
                  <c:pt idx="249">
                    <c:v>15-05-2023</c:v>
                  </c:pt>
                  <c:pt idx="250">
                    <c:v>15-05-2023</c:v>
                  </c:pt>
                  <c:pt idx="251">
                    <c:v>15-05-2023</c:v>
                  </c:pt>
                  <c:pt idx="252">
                    <c:v>15-05-2023</c:v>
                  </c:pt>
                  <c:pt idx="253">
                    <c:v>15-05-2023</c:v>
                  </c:pt>
                  <c:pt idx="254">
                    <c:v>15-05-2023</c:v>
                  </c:pt>
                  <c:pt idx="255">
                    <c:v>15-05-2023</c:v>
                  </c:pt>
                  <c:pt idx="256">
                    <c:v>15-05-2023</c:v>
                  </c:pt>
                  <c:pt idx="257">
                    <c:v>15-05-2023</c:v>
                  </c:pt>
                  <c:pt idx="258">
                    <c:v>15-05-2023</c:v>
                  </c:pt>
                  <c:pt idx="259">
                    <c:v>15-05-2023</c:v>
                  </c:pt>
                  <c:pt idx="260">
                    <c:v>15-05-2023</c:v>
                  </c:pt>
                  <c:pt idx="261">
                    <c:v>15-05-2023</c:v>
                  </c:pt>
                  <c:pt idx="262">
                    <c:v>15-05-2023</c:v>
                  </c:pt>
                  <c:pt idx="263">
                    <c:v>15-05-2023</c:v>
                  </c:pt>
                  <c:pt idx="264">
                    <c:v>15-05-2023</c:v>
                  </c:pt>
                  <c:pt idx="265">
                    <c:v>15-05-2023</c:v>
                  </c:pt>
                  <c:pt idx="266">
                    <c:v>15-05-2023</c:v>
                  </c:pt>
                  <c:pt idx="267">
                    <c:v>15-05-2023</c:v>
                  </c:pt>
                  <c:pt idx="268">
                    <c:v>15-05-2023</c:v>
                  </c:pt>
                  <c:pt idx="269">
                    <c:v>15-05-2023</c:v>
                  </c:pt>
                  <c:pt idx="270">
                    <c:v>15-05-2023</c:v>
                  </c:pt>
                  <c:pt idx="271">
                    <c:v>15-05-2023</c:v>
                  </c:pt>
                  <c:pt idx="272">
                    <c:v>15-05-2023</c:v>
                  </c:pt>
                  <c:pt idx="273">
                    <c:v>15-05-2023</c:v>
                  </c:pt>
                  <c:pt idx="274">
                    <c:v>15-05-2023</c:v>
                  </c:pt>
                  <c:pt idx="275">
                    <c:v>15-05-2023</c:v>
                  </c:pt>
                  <c:pt idx="276">
                    <c:v>15-05-2023</c:v>
                  </c:pt>
                  <c:pt idx="277">
                    <c:v>15-05-2023</c:v>
                  </c:pt>
                  <c:pt idx="278">
                    <c:v>15-05-2023</c:v>
                  </c:pt>
                  <c:pt idx="279">
                    <c:v>15-05-2023</c:v>
                  </c:pt>
                  <c:pt idx="280">
                    <c:v>15-05-2023</c:v>
                  </c:pt>
                  <c:pt idx="281">
                    <c:v>15-05-2023</c:v>
                  </c:pt>
                  <c:pt idx="282">
                    <c:v>15-05-2023</c:v>
                  </c:pt>
                  <c:pt idx="283">
                    <c:v>15-05-2023</c:v>
                  </c:pt>
                  <c:pt idx="284">
                    <c:v>15-05-2023</c:v>
                  </c:pt>
                  <c:pt idx="285">
                    <c:v>15-05-2023</c:v>
                  </c:pt>
                  <c:pt idx="286">
                    <c:v>15-05-2023</c:v>
                  </c:pt>
                  <c:pt idx="287">
                    <c:v>16-05-2023</c:v>
                  </c:pt>
                </c:lvl>
              </c:multiLvlStrCache>
            </c:multiLvlStrRef>
          </c:cat>
          <c:val>
            <c:numRef>
              <c:f>'15.05.2023'!$I$2:$I$289</c:f>
              <c:numCache>
                <c:formatCode>0.00</c:formatCode>
                <c:ptCount val="288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7.7819999999633183E-3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6.4362000000016906E-2</c:v>
                </c:pt>
                <c:pt idx="96">
                  <c:v>7.1410800000023755E-2</c:v>
                </c:pt>
                <c:pt idx="97">
                  <c:v>5.4199200000027759E-2</c:v>
                </c:pt>
                <c:pt idx="98">
                  <c:v>6.8023199999913686E-2</c:v>
                </c:pt>
                <c:pt idx="99">
                  <c:v>6.5643600000157676E-2</c:v>
                </c:pt>
                <c:pt idx="100">
                  <c:v>9.7778399999924659E-2</c:v>
                </c:pt>
                <c:pt idx="101">
                  <c:v>0.1059263999999871</c:v>
                </c:pt>
                <c:pt idx="102">
                  <c:v>0.11572320000004765</c:v>
                </c:pt>
                <c:pt idx="103">
                  <c:v>0.10070759999996426</c:v>
                </c:pt>
                <c:pt idx="104">
                  <c:v>9.640439999998307E-2</c:v>
                </c:pt>
                <c:pt idx="105">
                  <c:v>6.6376799999943614E-2</c:v>
                </c:pt>
                <c:pt idx="106">
                  <c:v>4.0374000000042543E-2</c:v>
                </c:pt>
                <c:pt idx="107">
                  <c:v>5.9692800000107127E-2</c:v>
                </c:pt>
                <c:pt idx="108">
                  <c:v>4.550159999985226E-2</c:v>
                </c:pt>
                <c:pt idx="109">
                  <c:v>5.1727200000129869E-2</c:v>
                </c:pt>
                <c:pt idx="110">
                  <c:v>6.5277599999888025E-2</c:v>
                </c:pt>
                <c:pt idx="111">
                  <c:v>5.3558400000042639E-2</c:v>
                </c:pt>
                <c:pt idx="112">
                  <c:v>3.3232800000064344E-2</c:v>
                </c:pt>
                <c:pt idx="113">
                  <c:v>4.550160000002279E-2</c:v>
                </c:pt>
                <c:pt idx="114">
                  <c:v>5.5755599999883998E-2</c:v>
                </c:pt>
                <c:pt idx="115">
                  <c:v>5.4382800000041698E-2</c:v>
                </c:pt>
                <c:pt idx="116">
                  <c:v>4.1473199999927601E-2</c:v>
                </c:pt>
                <c:pt idx="117">
                  <c:v>7.3700400000006994E-2</c:v>
                </c:pt>
                <c:pt idx="118">
                  <c:v>6.0790800000063427E-2</c:v>
                </c:pt>
                <c:pt idx="119">
                  <c:v>1.6570800000010877E-2</c:v>
                </c:pt>
                <c:pt idx="120">
                  <c:v>1.9317599999965296E-2</c:v>
                </c:pt>
                <c:pt idx="121">
                  <c:v>7.5806399999976293E-2</c:v>
                </c:pt>
                <c:pt idx="122">
                  <c:v>5.8226400000023659E-2</c:v>
                </c:pt>
                <c:pt idx="123">
                  <c:v>4.385399999995343E-2</c:v>
                </c:pt>
                <c:pt idx="124">
                  <c:v>5.7861600000023827E-2</c:v>
                </c:pt>
                <c:pt idx="125">
                  <c:v>5.3924399999971229E-2</c:v>
                </c:pt>
                <c:pt idx="126">
                  <c:v>4.9072800000146799E-2</c:v>
                </c:pt>
                <c:pt idx="127">
                  <c:v>3.5797199999933582E-2</c:v>
                </c:pt>
                <c:pt idx="128">
                  <c:v>5.4290400000070349E-2</c:v>
                </c:pt>
                <c:pt idx="129">
                  <c:v>3.5247599999991053E-2</c:v>
                </c:pt>
                <c:pt idx="130">
                  <c:v>4.8523199999863209E-2</c:v>
                </c:pt>
                <c:pt idx="131">
                  <c:v>6.5460000000143737E-2</c:v>
                </c:pt>
                <c:pt idx="132">
                  <c:v>7.4981999999977234E-2</c:v>
                </c:pt>
                <c:pt idx="133">
                  <c:v>7.1135999999967225E-2</c:v>
                </c:pt>
                <c:pt idx="134">
                  <c:v>7.0038000000010925E-2</c:v>
                </c:pt>
                <c:pt idx="135">
                  <c:v>6.5552399999944555E-2</c:v>
                </c:pt>
                <c:pt idx="136">
                  <c:v>6.8023200000084216E-2</c:v>
                </c:pt>
                <c:pt idx="137">
                  <c:v>7.2967199999879995E-2</c:v>
                </c:pt>
                <c:pt idx="138">
                  <c:v>6.8390400000112095E-2</c:v>
                </c:pt>
                <c:pt idx="139">
                  <c:v>8.3953199999939443E-2</c:v>
                </c:pt>
                <c:pt idx="140">
                  <c:v>5.6213999999954467E-2</c:v>
                </c:pt>
                <c:pt idx="141">
                  <c:v>5.6853600000010829E-2</c:v>
                </c:pt>
                <c:pt idx="142">
                  <c:v>6.9763200000124925E-2</c:v>
                </c:pt>
                <c:pt idx="143">
                  <c:v>6.5461199999901964E-2</c:v>
                </c:pt>
                <c:pt idx="144">
                  <c:v>8.0290799999943374E-2</c:v>
                </c:pt>
                <c:pt idx="145">
                  <c:v>9.7321200000124009E-2</c:v>
                </c:pt>
                <c:pt idx="146">
                  <c:v>9.6771600000010949E-2</c:v>
                </c:pt>
                <c:pt idx="147">
                  <c:v>0.11151119999993853</c:v>
                </c:pt>
                <c:pt idx="148">
                  <c:v>0.10317960000003268</c:v>
                </c:pt>
                <c:pt idx="149">
                  <c:v>0.14263919999996233</c:v>
                </c:pt>
                <c:pt idx="150">
                  <c:v>0.13623000000001184</c:v>
                </c:pt>
                <c:pt idx="151">
                  <c:v>0.1370544000000109</c:v>
                </c:pt>
                <c:pt idx="152">
                  <c:v>0.13513200000005554</c:v>
                </c:pt>
                <c:pt idx="153">
                  <c:v>0.11041319999998223</c:v>
                </c:pt>
                <c:pt idx="154">
                  <c:v>9.219359999997323E-2</c:v>
                </c:pt>
                <c:pt idx="155">
                  <c:v>8.4411600000009912E-2</c:v>
                </c:pt>
                <c:pt idx="156">
                  <c:v>8.2762800000011794E-2</c:v>
                </c:pt>
                <c:pt idx="157">
                  <c:v>7.6538400000004003E-2</c:v>
                </c:pt>
                <c:pt idx="158">
                  <c:v>4.1839200000026722E-2</c:v>
                </c:pt>
                <c:pt idx="159">
                  <c:v>4.449479999993855E-2</c:v>
                </c:pt>
                <c:pt idx="160">
                  <c:v>6.7200000000013915E-2</c:v>
                </c:pt>
                <c:pt idx="161">
                  <c:v>5.3741999999886048E-2</c:v>
                </c:pt>
                <c:pt idx="162">
                  <c:v>4.7240400000134741E-2</c:v>
                </c:pt>
                <c:pt idx="163">
                  <c:v>5.3741999999886048E-2</c:v>
                </c:pt>
                <c:pt idx="164">
                  <c:v>4.669200000012097E-2</c:v>
                </c:pt>
                <c:pt idx="165">
                  <c:v>5.3558399999872108E-2</c:v>
                </c:pt>
                <c:pt idx="166">
                  <c:v>3.6254400000075293E-2</c:v>
                </c:pt>
                <c:pt idx="167">
                  <c:v>4.0832399999942481E-2</c:v>
                </c:pt>
                <c:pt idx="168">
                  <c:v>2.6275200000100085E-2</c:v>
                </c:pt>
                <c:pt idx="169">
                  <c:v>9.0647999998623163E-3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1.1718000000087159E-2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9.2399999971348734E-5</c:v>
                </c:pt>
                <c:pt idx="192">
                  <c:v>0</c:v>
                </c:pt>
                <c:pt idx="193">
                  <c:v>3.0853199999967273E-2</c:v>
                </c:pt>
                <c:pt idx="194">
                  <c:v>1.0980000001268309E-3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1.9408800000007886E-2</c:v>
                </c:pt>
                <c:pt idx="201">
                  <c:v>1.3739999999415886E-3</c:v>
                </c:pt>
                <c:pt idx="202">
                  <c:v>1.2725999999929627E-2</c:v>
                </c:pt>
                <c:pt idx="203">
                  <c:v>3.1035600000052455E-2</c:v>
                </c:pt>
                <c:pt idx="204">
                  <c:v>5.310000000065429E-3</c:v>
                </c:pt>
                <c:pt idx="205">
                  <c:v>0</c:v>
                </c:pt>
                <c:pt idx="206">
                  <c:v>5.3099999998948988E-3</c:v>
                </c:pt>
                <c:pt idx="207">
                  <c:v>6.0883200000034776E-2</c:v>
                </c:pt>
                <c:pt idx="208">
                  <c:v>5.3740799999957289E-2</c:v>
                </c:pt>
                <c:pt idx="209">
                  <c:v>5.2369200000043747E-2</c:v>
                </c:pt>
                <c:pt idx="210">
                  <c:v>3.9092400000072303E-2</c:v>
                </c:pt>
                <c:pt idx="211">
                  <c:v>4.000919999987218E-2</c:v>
                </c:pt>
                <c:pt idx="212">
                  <c:v>3.3416400000078283E-2</c:v>
                </c:pt>
                <c:pt idx="213">
                  <c:v>4.2754799999897841E-2</c:v>
                </c:pt>
                <c:pt idx="214">
                  <c:v>2.9662800000039624E-2</c:v>
                </c:pt>
                <c:pt idx="215">
                  <c:v>0</c:v>
                </c:pt>
                <c:pt idx="216">
                  <c:v>0</c:v>
                </c:pt>
                <c:pt idx="217">
                  <c:v>1.8310800000051586E-2</c:v>
                </c:pt>
                <c:pt idx="218">
                  <c:v>2.6367600000071434E-2</c:v>
                </c:pt>
                <c:pt idx="219">
                  <c:v>1.6204799999911756E-2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5.062800000007428E-2</c:v>
                </c:pt>
                <c:pt idx="236">
                  <c:v>6.9671999999911804E-2</c:v>
                </c:pt>
                <c:pt idx="237">
                  <c:v>6.2347200000090197E-2</c:v>
                </c:pt>
                <c:pt idx="238">
                  <c:v>4.440359999989596E-2</c:v>
                </c:pt>
                <c:pt idx="239">
                  <c:v>5.9600399999965248E-2</c:v>
                </c:pt>
                <c:pt idx="240">
                  <c:v>7.0496400000081394E-2</c:v>
                </c:pt>
                <c:pt idx="241">
                  <c:v>8.2487999999955264E-2</c:v>
                </c:pt>
                <c:pt idx="242">
                  <c:v>8.3313600000053611E-2</c:v>
                </c:pt>
                <c:pt idx="243">
                  <c:v>7.0220399999925576E-2</c:v>
                </c:pt>
                <c:pt idx="244">
                  <c:v>6.5552400000115085E-2</c:v>
                </c:pt>
                <c:pt idx="245">
                  <c:v>8.6425200000007862E-2</c:v>
                </c:pt>
                <c:pt idx="246">
                  <c:v>7.2601199999951405E-2</c:v>
                </c:pt>
                <c:pt idx="247">
                  <c:v>6.9305999999983214E-2</c:v>
                </c:pt>
                <c:pt idx="248">
                  <c:v>5.4565199999956349E-2</c:v>
                </c:pt>
                <c:pt idx="249">
                  <c:v>5.9600399999965248E-2</c:v>
                </c:pt>
                <c:pt idx="250">
                  <c:v>4.797360000009121E-2</c:v>
                </c:pt>
                <c:pt idx="251">
                  <c:v>4.733279999993556E-2</c:v>
                </c:pt>
                <c:pt idx="252">
                  <c:v>6.7017600000099264E-2</c:v>
                </c:pt>
                <c:pt idx="253">
                  <c:v>5.3008799999929579E-2</c:v>
                </c:pt>
                <c:pt idx="254">
                  <c:v>7.0586400000024696E-2</c:v>
                </c:pt>
                <c:pt idx="255">
                  <c:v>6.1615200000062487E-2</c:v>
                </c:pt>
                <c:pt idx="256">
                  <c:v>3.5431200000004992E-2</c:v>
                </c:pt>
                <c:pt idx="257">
                  <c:v>4.7516399999949499E-2</c:v>
                </c:pt>
                <c:pt idx="258">
                  <c:v>3.2866799999965224E-2</c:v>
                </c:pt>
                <c:pt idx="259">
                  <c:v>2.4352799999974195E-2</c:v>
                </c:pt>
                <c:pt idx="260">
                  <c:v>2.5909200000000965E-2</c:v>
                </c:pt>
                <c:pt idx="261">
                  <c:v>5.6772000000933076E-3</c:v>
                </c:pt>
                <c:pt idx="262">
                  <c:v>2.5817999999958374E-2</c:v>
                </c:pt>
                <c:pt idx="263">
                  <c:v>5.1264000000514898E-3</c:v>
                </c:pt>
                <c:pt idx="264">
                  <c:v>9.7955999999612686E-3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00E-4C95-AF38-CA1CB38206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2957544"/>
        <c:axId val="602952264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'15.05.2023'!$C$1</c15:sqref>
                        </c15:formulaRef>
                      </c:ext>
                    </c:extLst>
                    <c:strCache>
                      <c:ptCount val="1"/>
                      <c:pt idx="0">
                        <c:v>HYDROGEN ANALYSER BLENDING-AL03 (%)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>
                      <c:ext uri="{02D57815-91ED-43cb-92C2-25804820EDAC}">
                        <c15:formulaRef>
                          <c15:sqref>'15.05.2023'!$A$2:$B$289</c15:sqref>
                        </c15:formulaRef>
                      </c:ext>
                    </c:extLst>
                    <c:multiLvlStrCache>
                      <c:ptCount val="288"/>
                      <c:lvl>
                        <c:pt idx="0">
                          <c:v>00:05:00</c:v>
                        </c:pt>
                        <c:pt idx="1">
                          <c:v>00:10:00</c:v>
                        </c:pt>
                        <c:pt idx="2">
                          <c:v>00:15:00</c:v>
                        </c:pt>
                        <c:pt idx="3">
                          <c:v>00:20:00</c:v>
                        </c:pt>
                        <c:pt idx="4">
                          <c:v>00:25:00</c:v>
                        </c:pt>
                        <c:pt idx="5">
                          <c:v>00:30:00</c:v>
                        </c:pt>
                        <c:pt idx="6">
                          <c:v>00:35:00</c:v>
                        </c:pt>
                        <c:pt idx="7">
                          <c:v>00:40:00</c:v>
                        </c:pt>
                        <c:pt idx="8">
                          <c:v>00:45:00</c:v>
                        </c:pt>
                        <c:pt idx="9">
                          <c:v>00:50:00</c:v>
                        </c:pt>
                        <c:pt idx="10">
                          <c:v>00:55:00</c:v>
                        </c:pt>
                        <c:pt idx="11">
                          <c:v>01:00:00</c:v>
                        </c:pt>
                        <c:pt idx="12">
                          <c:v>01:05:00</c:v>
                        </c:pt>
                        <c:pt idx="13">
                          <c:v>01:10:00</c:v>
                        </c:pt>
                        <c:pt idx="14">
                          <c:v>01:15:00</c:v>
                        </c:pt>
                        <c:pt idx="15">
                          <c:v>01:20:00</c:v>
                        </c:pt>
                        <c:pt idx="16">
                          <c:v>01:25:00</c:v>
                        </c:pt>
                        <c:pt idx="17">
                          <c:v>01:30:00</c:v>
                        </c:pt>
                        <c:pt idx="18">
                          <c:v>01:35:00</c:v>
                        </c:pt>
                        <c:pt idx="19">
                          <c:v>01:40:00</c:v>
                        </c:pt>
                        <c:pt idx="20">
                          <c:v>01:45:00</c:v>
                        </c:pt>
                        <c:pt idx="21">
                          <c:v>01:50:00</c:v>
                        </c:pt>
                        <c:pt idx="22">
                          <c:v>01:55:00</c:v>
                        </c:pt>
                        <c:pt idx="23">
                          <c:v>02:00:00</c:v>
                        </c:pt>
                        <c:pt idx="24">
                          <c:v>02:05:00</c:v>
                        </c:pt>
                        <c:pt idx="25">
                          <c:v>02:10:00</c:v>
                        </c:pt>
                        <c:pt idx="26">
                          <c:v>02:15:00</c:v>
                        </c:pt>
                        <c:pt idx="27">
                          <c:v>02:20:00</c:v>
                        </c:pt>
                        <c:pt idx="28">
                          <c:v>02:25:00</c:v>
                        </c:pt>
                        <c:pt idx="29">
                          <c:v>02:30:00</c:v>
                        </c:pt>
                        <c:pt idx="30">
                          <c:v>02:35:00</c:v>
                        </c:pt>
                        <c:pt idx="31">
                          <c:v>02:40:00</c:v>
                        </c:pt>
                        <c:pt idx="32">
                          <c:v>02:45:00</c:v>
                        </c:pt>
                        <c:pt idx="33">
                          <c:v>02:50:00</c:v>
                        </c:pt>
                        <c:pt idx="34">
                          <c:v>02:55:00</c:v>
                        </c:pt>
                        <c:pt idx="35">
                          <c:v>03:00:00</c:v>
                        </c:pt>
                        <c:pt idx="36">
                          <c:v>03:05:00</c:v>
                        </c:pt>
                        <c:pt idx="37">
                          <c:v>03:10:00</c:v>
                        </c:pt>
                        <c:pt idx="38">
                          <c:v>03:15:00</c:v>
                        </c:pt>
                        <c:pt idx="39">
                          <c:v>03:20:00</c:v>
                        </c:pt>
                        <c:pt idx="40">
                          <c:v>03:25:00</c:v>
                        </c:pt>
                        <c:pt idx="41">
                          <c:v>03:30:00</c:v>
                        </c:pt>
                        <c:pt idx="42">
                          <c:v>03:35:00</c:v>
                        </c:pt>
                        <c:pt idx="43">
                          <c:v>03:40:00</c:v>
                        </c:pt>
                        <c:pt idx="44">
                          <c:v>03:45:00</c:v>
                        </c:pt>
                        <c:pt idx="45">
                          <c:v>03:50:00</c:v>
                        </c:pt>
                        <c:pt idx="46">
                          <c:v>03:55:00</c:v>
                        </c:pt>
                        <c:pt idx="47">
                          <c:v>04:00:00</c:v>
                        </c:pt>
                        <c:pt idx="48">
                          <c:v>04:05:00</c:v>
                        </c:pt>
                        <c:pt idx="49">
                          <c:v>04:10:00</c:v>
                        </c:pt>
                        <c:pt idx="50">
                          <c:v>04:15:00</c:v>
                        </c:pt>
                        <c:pt idx="51">
                          <c:v>04:20:00</c:v>
                        </c:pt>
                        <c:pt idx="52">
                          <c:v>04:25:00</c:v>
                        </c:pt>
                        <c:pt idx="53">
                          <c:v>04:30:00</c:v>
                        </c:pt>
                        <c:pt idx="54">
                          <c:v>04:35:00</c:v>
                        </c:pt>
                        <c:pt idx="55">
                          <c:v>04:40:00</c:v>
                        </c:pt>
                        <c:pt idx="56">
                          <c:v>04:45:00</c:v>
                        </c:pt>
                        <c:pt idx="57">
                          <c:v>04:50:00</c:v>
                        </c:pt>
                        <c:pt idx="58">
                          <c:v>04:55:00</c:v>
                        </c:pt>
                        <c:pt idx="59">
                          <c:v>05:00:00</c:v>
                        </c:pt>
                        <c:pt idx="60">
                          <c:v>05:05:00</c:v>
                        </c:pt>
                        <c:pt idx="61">
                          <c:v>05:10:00</c:v>
                        </c:pt>
                        <c:pt idx="62">
                          <c:v>05:15:00</c:v>
                        </c:pt>
                        <c:pt idx="63">
                          <c:v>05:20:00</c:v>
                        </c:pt>
                        <c:pt idx="64">
                          <c:v>05:25:00</c:v>
                        </c:pt>
                        <c:pt idx="65">
                          <c:v>05:30:00</c:v>
                        </c:pt>
                        <c:pt idx="66">
                          <c:v>05:35:00</c:v>
                        </c:pt>
                        <c:pt idx="67">
                          <c:v>05:40:00</c:v>
                        </c:pt>
                        <c:pt idx="68">
                          <c:v>05:45:00</c:v>
                        </c:pt>
                        <c:pt idx="69">
                          <c:v>05:50:00</c:v>
                        </c:pt>
                        <c:pt idx="70">
                          <c:v>05:55:00</c:v>
                        </c:pt>
                        <c:pt idx="71">
                          <c:v>06:00:00</c:v>
                        </c:pt>
                        <c:pt idx="72">
                          <c:v>06:05:00</c:v>
                        </c:pt>
                        <c:pt idx="73">
                          <c:v>06:10:00</c:v>
                        </c:pt>
                        <c:pt idx="74">
                          <c:v>06:15:00</c:v>
                        </c:pt>
                        <c:pt idx="75">
                          <c:v>06:20:00</c:v>
                        </c:pt>
                        <c:pt idx="76">
                          <c:v>06:25:00</c:v>
                        </c:pt>
                        <c:pt idx="77">
                          <c:v>06:30:00</c:v>
                        </c:pt>
                        <c:pt idx="78">
                          <c:v>06:35:00</c:v>
                        </c:pt>
                        <c:pt idx="79">
                          <c:v>06:40:00</c:v>
                        </c:pt>
                        <c:pt idx="80">
                          <c:v>06:45:00</c:v>
                        </c:pt>
                        <c:pt idx="81">
                          <c:v>06:50:00</c:v>
                        </c:pt>
                        <c:pt idx="82">
                          <c:v>06:55:00</c:v>
                        </c:pt>
                        <c:pt idx="83">
                          <c:v>07:00:00</c:v>
                        </c:pt>
                        <c:pt idx="84">
                          <c:v>07:05:00</c:v>
                        </c:pt>
                        <c:pt idx="85">
                          <c:v>07:10:00</c:v>
                        </c:pt>
                        <c:pt idx="86">
                          <c:v>07:15:00</c:v>
                        </c:pt>
                        <c:pt idx="87">
                          <c:v>07:20:00</c:v>
                        </c:pt>
                        <c:pt idx="88">
                          <c:v>07:25:00</c:v>
                        </c:pt>
                        <c:pt idx="89">
                          <c:v>07:30:00</c:v>
                        </c:pt>
                        <c:pt idx="90">
                          <c:v>07:35:00</c:v>
                        </c:pt>
                        <c:pt idx="91">
                          <c:v>07:40:00</c:v>
                        </c:pt>
                        <c:pt idx="92">
                          <c:v>07:45:00</c:v>
                        </c:pt>
                        <c:pt idx="93">
                          <c:v>07:50:00</c:v>
                        </c:pt>
                        <c:pt idx="94">
                          <c:v>07:55:00</c:v>
                        </c:pt>
                        <c:pt idx="95">
                          <c:v>08:00:00</c:v>
                        </c:pt>
                        <c:pt idx="96">
                          <c:v>08:05:00</c:v>
                        </c:pt>
                        <c:pt idx="97">
                          <c:v>08:10:00</c:v>
                        </c:pt>
                        <c:pt idx="98">
                          <c:v>08:15:00</c:v>
                        </c:pt>
                        <c:pt idx="99">
                          <c:v>08:20:00</c:v>
                        </c:pt>
                        <c:pt idx="100">
                          <c:v>08:25:00</c:v>
                        </c:pt>
                        <c:pt idx="101">
                          <c:v>08:30:00</c:v>
                        </c:pt>
                        <c:pt idx="102">
                          <c:v>08:35:00</c:v>
                        </c:pt>
                        <c:pt idx="103">
                          <c:v>08:40:00</c:v>
                        </c:pt>
                        <c:pt idx="104">
                          <c:v>08:45:00</c:v>
                        </c:pt>
                        <c:pt idx="105">
                          <c:v>08:50:00</c:v>
                        </c:pt>
                        <c:pt idx="106">
                          <c:v>08:55:00</c:v>
                        </c:pt>
                        <c:pt idx="107">
                          <c:v>09:00:00</c:v>
                        </c:pt>
                        <c:pt idx="108">
                          <c:v>09:05:00</c:v>
                        </c:pt>
                        <c:pt idx="109">
                          <c:v>09:10:00</c:v>
                        </c:pt>
                        <c:pt idx="110">
                          <c:v>09:15:00</c:v>
                        </c:pt>
                        <c:pt idx="111">
                          <c:v>09:20:00</c:v>
                        </c:pt>
                        <c:pt idx="112">
                          <c:v>09:25:00</c:v>
                        </c:pt>
                        <c:pt idx="113">
                          <c:v>09:30:00</c:v>
                        </c:pt>
                        <c:pt idx="114">
                          <c:v>09:35:00</c:v>
                        </c:pt>
                        <c:pt idx="115">
                          <c:v>09:40:00</c:v>
                        </c:pt>
                        <c:pt idx="116">
                          <c:v>09:45:00</c:v>
                        </c:pt>
                        <c:pt idx="117">
                          <c:v>09:50:00</c:v>
                        </c:pt>
                        <c:pt idx="118">
                          <c:v>09:55:00</c:v>
                        </c:pt>
                        <c:pt idx="119">
                          <c:v>10:00:00</c:v>
                        </c:pt>
                        <c:pt idx="120">
                          <c:v>10:05:00</c:v>
                        </c:pt>
                        <c:pt idx="121">
                          <c:v>10:10:00</c:v>
                        </c:pt>
                        <c:pt idx="122">
                          <c:v>10:15:00</c:v>
                        </c:pt>
                        <c:pt idx="123">
                          <c:v>10:20:00</c:v>
                        </c:pt>
                        <c:pt idx="124">
                          <c:v>10:25:00</c:v>
                        </c:pt>
                        <c:pt idx="125">
                          <c:v>10:30:00</c:v>
                        </c:pt>
                        <c:pt idx="126">
                          <c:v>10:35:00</c:v>
                        </c:pt>
                        <c:pt idx="127">
                          <c:v>10:40:00</c:v>
                        </c:pt>
                        <c:pt idx="128">
                          <c:v>10:45:00</c:v>
                        </c:pt>
                        <c:pt idx="129">
                          <c:v>10:50:00</c:v>
                        </c:pt>
                        <c:pt idx="130">
                          <c:v>10:55:00</c:v>
                        </c:pt>
                        <c:pt idx="131">
                          <c:v>11:00:00</c:v>
                        </c:pt>
                        <c:pt idx="132">
                          <c:v>11:05:00</c:v>
                        </c:pt>
                        <c:pt idx="133">
                          <c:v>11:10:00</c:v>
                        </c:pt>
                        <c:pt idx="134">
                          <c:v>11:15:00</c:v>
                        </c:pt>
                        <c:pt idx="135">
                          <c:v>11:20:00</c:v>
                        </c:pt>
                        <c:pt idx="136">
                          <c:v>11:25:00</c:v>
                        </c:pt>
                        <c:pt idx="137">
                          <c:v>11:30:00</c:v>
                        </c:pt>
                        <c:pt idx="138">
                          <c:v>11:35:00</c:v>
                        </c:pt>
                        <c:pt idx="139">
                          <c:v>11:40:00</c:v>
                        </c:pt>
                        <c:pt idx="140">
                          <c:v>11:45:00</c:v>
                        </c:pt>
                        <c:pt idx="141">
                          <c:v>11:50:00</c:v>
                        </c:pt>
                        <c:pt idx="142">
                          <c:v>11:55:00</c:v>
                        </c:pt>
                        <c:pt idx="143">
                          <c:v>12:00:00</c:v>
                        </c:pt>
                        <c:pt idx="144">
                          <c:v>12:05:00</c:v>
                        </c:pt>
                        <c:pt idx="145">
                          <c:v>12:10:00</c:v>
                        </c:pt>
                        <c:pt idx="146">
                          <c:v>12:15:00</c:v>
                        </c:pt>
                        <c:pt idx="147">
                          <c:v>12:20:00</c:v>
                        </c:pt>
                        <c:pt idx="148">
                          <c:v>12:25:00</c:v>
                        </c:pt>
                        <c:pt idx="149">
                          <c:v>12:30:00</c:v>
                        </c:pt>
                        <c:pt idx="150">
                          <c:v>12:35:00</c:v>
                        </c:pt>
                        <c:pt idx="151">
                          <c:v>12:40:00</c:v>
                        </c:pt>
                        <c:pt idx="152">
                          <c:v>12:45:00</c:v>
                        </c:pt>
                        <c:pt idx="153">
                          <c:v>12:50:00</c:v>
                        </c:pt>
                        <c:pt idx="154">
                          <c:v>12:55:00</c:v>
                        </c:pt>
                        <c:pt idx="155">
                          <c:v>13:00:00</c:v>
                        </c:pt>
                        <c:pt idx="156">
                          <c:v>13:05:00</c:v>
                        </c:pt>
                        <c:pt idx="157">
                          <c:v>13:10:00</c:v>
                        </c:pt>
                        <c:pt idx="158">
                          <c:v>13:15:00</c:v>
                        </c:pt>
                        <c:pt idx="159">
                          <c:v>13:20:00</c:v>
                        </c:pt>
                        <c:pt idx="160">
                          <c:v>13:25:00</c:v>
                        </c:pt>
                        <c:pt idx="161">
                          <c:v>13:30:00</c:v>
                        </c:pt>
                        <c:pt idx="162">
                          <c:v>13:35:00</c:v>
                        </c:pt>
                        <c:pt idx="163">
                          <c:v>13:40:00</c:v>
                        </c:pt>
                        <c:pt idx="164">
                          <c:v>13:45:00</c:v>
                        </c:pt>
                        <c:pt idx="165">
                          <c:v>13:50:00</c:v>
                        </c:pt>
                        <c:pt idx="166">
                          <c:v>13:55:00</c:v>
                        </c:pt>
                        <c:pt idx="167">
                          <c:v>14:00:00</c:v>
                        </c:pt>
                        <c:pt idx="168">
                          <c:v>14:05:00</c:v>
                        </c:pt>
                        <c:pt idx="169">
                          <c:v>14:10:00</c:v>
                        </c:pt>
                        <c:pt idx="170">
                          <c:v>14:15:00</c:v>
                        </c:pt>
                        <c:pt idx="171">
                          <c:v>14:20:00</c:v>
                        </c:pt>
                        <c:pt idx="172">
                          <c:v>14:25:00</c:v>
                        </c:pt>
                        <c:pt idx="173">
                          <c:v>14:30:00</c:v>
                        </c:pt>
                        <c:pt idx="174">
                          <c:v>14:35:00</c:v>
                        </c:pt>
                        <c:pt idx="175">
                          <c:v>14:40:00</c:v>
                        </c:pt>
                        <c:pt idx="176">
                          <c:v>14:45:00</c:v>
                        </c:pt>
                        <c:pt idx="177">
                          <c:v>14:50:00</c:v>
                        </c:pt>
                        <c:pt idx="178">
                          <c:v>14:55:00</c:v>
                        </c:pt>
                        <c:pt idx="179">
                          <c:v>15:00:00</c:v>
                        </c:pt>
                        <c:pt idx="180">
                          <c:v>15:05:00</c:v>
                        </c:pt>
                        <c:pt idx="181">
                          <c:v>15:10:00</c:v>
                        </c:pt>
                        <c:pt idx="182">
                          <c:v>15:15:00</c:v>
                        </c:pt>
                        <c:pt idx="183">
                          <c:v>15:20:00</c:v>
                        </c:pt>
                        <c:pt idx="184">
                          <c:v>15:25:00</c:v>
                        </c:pt>
                        <c:pt idx="185">
                          <c:v>15:30:00</c:v>
                        </c:pt>
                        <c:pt idx="186">
                          <c:v>15:35:00</c:v>
                        </c:pt>
                        <c:pt idx="187">
                          <c:v>15:40:00</c:v>
                        </c:pt>
                        <c:pt idx="188">
                          <c:v>15:45:00</c:v>
                        </c:pt>
                        <c:pt idx="189">
                          <c:v>15:50:00</c:v>
                        </c:pt>
                        <c:pt idx="190">
                          <c:v>15:55:00</c:v>
                        </c:pt>
                        <c:pt idx="191">
                          <c:v>16:00:00</c:v>
                        </c:pt>
                        <c:pt idx="192">
                          <c:v>16:05:00</c:v>
                        </c:pt>
                        <c:pt idx="193">
                          <c:v>16:10:00</c:v>
                        </c:pt>
                        <c:pt idx="194">
                          <c:v>16:15:00</c:v>
                        </c:pt>
                        <c:pt idx="195">
                          <c:v>16:20:00</c:v>
                        </c:pt>
                        <c:pt idx="196">
                          <c:v>16:25:00</c:v>
                        </c:pt>
                        <c:pt idx="197">
                          <c:v>16:30:00</c:v>
                        </c:pt>
                        <c:pt idx="198">
                          <c:v>16:35:00</c:v>
                        </c:pt>
                        <c:pt idx="199">
                          <c:v>16:40:00</c:v>
                        </c:pt>
                        <c:pt idx="200">
                          <c:v>16:45:00</c:v>
                        </c:pt>
                        <c:pt idx="201">
                          <c:v>16:50:00</c:v>
                        </c:pt>
                        <c:pt idx="202">
                          <c:v>16:55:00</c:v>
                        </c:pt>
                        <c:pt idx="203">
                          <c:v>17:00:00</c:v>
                        </c:pt>
                        <c:pt idx="204">
                          <c:v>17:05:00</c:v>
                        </c:pt>
                        <c:pt idx="205">
                          <c:v>17:10:00</c:v>
                        </c:pt>
                        <c:pt idx="206">
                          <c:v>17:15:00</c:v>
                        </c:pt>
                        <c:pt idx="207">
                          <c:v>17:20:00</c:v>
                        </c:pt>
                        <c:pt idx="208">
                          <c:v>17:25:00</c:v>
                        </c:pt>
                        <c:pt idx="209">
                          <c:v>17:30:00</c:v>
                        </c:pt>
                        <c:pt idx="210">
                          <c:v>17:35:00</c:v>
                        </c:pt>
                        <c:pt idx="211">
                          <c:v>17:40:00</c:v>
                        </c:pt>
                        <c:pt idx="212">
                          <c:v>17:45:00</c:v>
                        </c:pt>
                        <c:pt idx="213">
                          <c:v>17:50:00</c:v>
                        </c:pt>
                        <c:pt idx="214">
                          <c:v>17:55:00</c:v>
                        </c:pt>
                        <c:pt idx="215">
                          <c:v>18:00:00</c:v>
                        </c:pt>
                        <c:pt idx="216">
                          <c:v>18:05:00</c:v>
                        </c:pt>
                        <c:pt idx="217">
                          <c:v>18:10:00</c:v>
                        </c:pt>
                        <c:pt idx="218">
                          <c:v>18:15:00</c:v>
                        </c:pt>
                        <c:pt idx="219">
                          <c:v>18:20:00</c:v>
                        </c:pt>
                        <c:pt idx="220">
                          <c:v>18:25:00</c:v>
                        </c:pt>
                        <c:pt idx="221">
                          <c:v>18:30:00</c:v>
                        </c:pt>
                        <c:pt idx="222">
                          <c:v>18:35:00</c:v>
                        </c:pt>
                        <c:pt idx="223">
                          <c:v>18:40:00</c:v>
                        </c:pt>
                        <c:pt idx="224">
                          <c:v>18:45:00</c:v>
                        </c:pt>
                        <c:pt idx="225">
                          <c:v>18:50:00</c:v>
                        </c:pt>
                        <c:pt idx="226">
                          <c:v>18:55:00</c:v>
                        </c:pt>
                        <c:pt idx="227">
                          <c:v>19:00:00</c:v>
                        </c:pt>
                        <c:pt idx="228">
                          <c:v>19:05:00</c:v>
                        </c:pt>
                        <c:pt idx="229">
                          <c:v>19:10:00</c:v>
                        </c:pt>
                        <c:pt idx="230">
                          <c:v>19:15:00</c:v>
                        </c:pt>
                        <c:pt idx="231">
                          <c:v>19:20:00</c:v>
                        </c:pt>
                        <c:pt idx="232">
                          <c:v>19:25:00</c:v>
                        </c:pt>
                        <c:pt idx="233">
                          <c:v>19:30:00</c:v>
                        </c:pt>
                        <c:pt idx="234">
                          <c:v>19:35:00</c:v>
                        </c:pt>
                        <c:pt idx="235">
                          <c:v>19:40:00</c:v>
                        </c:pt>
                        <c:pt idx="236">
                          <c:v>19:45:00</c:v>
                        </c:pt>
                        <c:pt idx="237">
                          <c:v>19:50:00</c:v>
                        </c:pt>
                        <c:pt idx="238">
                          <c:v>19:55:00</c:v>
                        </c:pt>
                        <c:pt idx="239">
                          <c:v>20:00:00</c:v>
                        </c:pt>
                        <c:pt idx="240">
                          <c:v>20:05:00</c:v>
                        </c:pt>
                        <c:pt idx="241">
                          <c:v>20:10:00</c:v>
                        </c:pt>
                        <c:pt idx="242">
                          <c:v>20:15:00</c:v>
                        </c:pt>
                        <c:pt idx="243">
                          <c:v>20:20:00</c:v>
                        </c:pt>
                        <c:pt idx="244">
                          <c:v>20:25:00</c:v>
                        </c:pt>
                        <c:pt idx="245">
                          <c:v>20:30:00</c:v>
                        </c:pt>
                        <c:pt idx="246">
                          <c:v>20:35:00</c:v>
                        </c:pt>
                        <c:pt idx="247">
                          <c:v>20:40:00</c:v>
                        </c:pt>
                        <c:pt idx="248">
                          <c:v>20:45:00</c:v>
                        </c:pt>
                        <c:pt idx="249">
                          <c:v>20:50:00</c:v>
                        </c:pt>
                        <c:pt idx="250">
                          <c:v>20:55:00</c:v>
                        </c:pt>
                        <c:pt idx="251">
                          <c:v>21:00:00</c:v>
                        </c:pt>
                        <c:pt idx="252">
                          <c:v>21:05:00</c:v>
                        </c:pt>
                        <c:pt idx="253">
                          <c:v>21:10:00</c:v>
                        </c:pt>
                        <c:pt idx="254">
                          <c:v>21:15:00</c:v>
                        </c:pt>
                        <c:pt idx="255">
                          <c:v>21:20:00</c:v>
                        </c:pt>
                        <c:pt idx="256">
                          <c:v>21:25:00</c:v>
                        </c:pt>
                        <c:pt idx="257">
                          <c:v>21:30:00</c:v>
                        </c:pt>
                        <c:pt idx="258">
                          <c:v>21:35:00</c:v>
                        </c:pt>
                        <c:pt idx="259">
                          <c:v>21:40:00</c:v>
                        </c:pt>
                        <c:pt idx="260">
                          <c:v>21:45:00</c:v>
                        </c:pt>
                        <c:pt idx="261">
                          <c:v>21:50:00</c:v>
                        </c:pt>
                        <c:pt idx="262">
                          <c:v>21:55:00</c:v>
                        </c:pt>
                        <c:pt idx="263">
                          <c:v>22:00:00</c:v>
                        </c:pt>
                        <c:pt idx="264">
                          <c:v>22:05:00</c:v>
                        </c:pt>
                        <c:pt idx="265">
                          <c:v>22:10:00</c:v>
                        </c:pt>
                        <c:pt idx="266">
                          <c:v>22:15:00</c:v>
                        </c:pt>
                        <c:pt idx="267">
                          <c:v>22:20:00</c:v>
                        </c:pt>
                        <c:pt idx="268">
                          <c:v>22:25:00</c:v>
                        </c:pt>
                        <c:pt idx="269">
                          <c:v>22:30:00</c:v>
                        </c:pt>
                        <c:pt idx="270">
                          <c:v>22:35:00</c:v>
                        </c:pt>
                        <c:pt idx="271">
                          <c:v>22:40:00</c:v>
                        </c:pt>
                        <c:pt idx="272">
                          <c:v>22:45:00</c:v>
                        </c:pt>
                        <c:pt idx="273">
                          <c:v>22:50:00</c:v>
                        </c:pt>
                        <c:pt idx="274">
                          <c:v>22:55:00</c:v>
                        </c:pt>
                        <c:pt idx="275">
                          <c:v>23:00:00</c:v>
                        </c:pt>
                        <c:pt idx="276">
                          <c:v>23:05:00</c:v>
                        </c:pt>
                        <c:pt idx="277">
                          <c:v>23:10:00</c:v>
                        </c:pt>
                        <c:pt idx="278">
                          <c:v>23:15:00</c:v>
                        </c:pt>
                        <c:pt idx="279">
                          <c:v>23:20:00</c:v>
                        </c:pt>
                        <c:pt idx="280">
                          <c:v>23:25:00</c:v>
                        </c:pt>
                        <c:pt idx="281">
                          <c:v>23:30:00</c:v>
                        </c:pt>
                        <c:pt idx="282">
                          <c:v>23:35:00</c:v>
                        </c:pt>
                        <c:pt idx="283">
                          <c:v>23:40:00</c:v>
                        </c:pt>
                        <c:pt idx="284">
                          <c:v>23:45:00</c:v>
                        </c:pt>
                        <c:pt idx="285">
                          <c:v>23:50:00</c:v>
                        </c:pt>
                        <c:pt idx="286">
                          <c:v>23:55:00</c:v>
                        </c:pt>
                        <c:pt idx="287">
                          <c:v>00:00:00</c:v>
                        </c:pt>
                      </c:lvl>
                      <c:lvl>
                        <c:pt idx="0">
                          <c:v>15-05-2023</c:v>
                        </c:pt>
                        <c:pt idx="1">
                          <c:v>15-05-2023</c:v>
                        </c:pt>
                        <c:pt idx="2">
                          <c:v>15-05-2023</c:v>
                        </c:pt>
                        <c:pt idx="3">
                          <c:v>15-05-2023</c:v>
                        </c:pt>
                        <c:pt idx="4">
                          <c:v>15-05-2023</c:v>
                        </c:pt>
                        <c:pt idx="5">
                          <c:v>15-05-2023</c:v>
                        </c:pt>
                        <c:pt idx="6">
                          <c:v>15-05-2023</c:v>
                        </c:pt>
                        <c:pt idx="7">
                          <c:v>15-05-2023</c:v>
                        </c:pt>
                        <c:pt idx="8">
                          <c:v>15-05-2023</c:v>
                        </c:pt>
                        <c:pt idx="9">
                          <c:v>15-05-2023</c:v>
                        </c:pt>
                        <c:pt idx="10">
                          <c:v>15-05-2023</c:v>
                        </c:pt>
                        <c:pt idx="11">
                          <c:v>15-05-2023</c:v>
                        </c:pt>
                        <c:pt idx="12">
                          <c:v>15-05-2023</c:v>
                        </c:pt>
                        <c:pt idx="13">
                          <c:v>15-05-2023</c:v>
                        </c:pt>
                        <c:pt idx="14">
                          <c:v>15-05-2023</c:v>
                        </c:pt>
                        <c:pt idx="15">
                          <c:v>15-05-2023</c:v>
                        </c:pt>
                        <c:pt idx="16">
                          <c:v>15-05-2023</c:v>
                        </c:pt>
                        <c:pt idx="17">
                          <c:v>15-05-2023</c:v>
                        </c:pt>
                        <c:pt idx="18">
                          <c:v>15-05-2023</c:v>
                        </c:pt>
                        <c:pt idx="19">
                          <c:v>15-05-2023</c:v>
                        </c:pt>
                        <c:pt idx="20">
                          <c:v>15-05-2023</c:v>
                        </c:pt>
                        <c:pt idx="21">
                          <c:v>15-05-2023</c:v>
                        </c:pt>
                        <c:pt idx="22">
                          <c:v>15-05-2023</c:v>
                        </c:pt>
                        <c:pt idx="23">
                          <c:v>15-05-2023</c:v>
                        </c:pt>
                        <c:pt idx="24">
                          <c:v>15-05-2023</c:v>
                        </c:pt>
                        <c:pt idx="25">
                          <c:v>15-05-2023</c:v>
                        </c:pt>
                        <c:pt idx="26">
                          <c:v>15-05-2023</c:v>
                        </c:pt>
                        <c:pt idx="27">
                          <c:v>15-05-2023</c:v>
                        </c:pt>
                        <c:pt idx="28">
                          <c:v>15-05-2023</c:v>
                        </c:pt>
                        <c:pt idx="29">
                          <c:v>15-05-2023</c:v>
                        </c:pt>
                        <c:pt idx="30">
                          <c:v>15-05-2023</c:v>
                        </c:pt>
                        <c:pt idx="31">
                          <c:v>15-05-2023</c:v>
                        </c:pt>
                        <c:pt idx="32">
                          <c:v>15-05-2023</c:v>
                        </c:pt>
                        <c:pt idx="33">
                          <c:v>15-05-2023</c:v>
                        </c:pt>
                        <c:pt idx="34">
                          <c:v>15-05-2023</c:v>
                        </c:pt>
                        <c:pt idx="35">
                          <c:v>15-05-2023</c:v>
                        </c:pt>
                        <c:pt idx="36">
                          <c:v>15-05-2023</c:v>
                        </c:pt>
                        <c:pt idx="37">
                          <c:v>15-05-2023</c:v>
                        </c:pt>
                        <c:pt idx="38">
                          <c:v>15-05-2023</c:v>
                        </c:pt>
                        <c:pt idx="39">
                          <c:v>15-05-2023</c:v>
                        </c:pt>
                        <c:pt idx="40">
                          <c:v>15-05-2023</c:v>
                        </c:pt>
                        <c:pt idx="41">
                          <c:v>15-05-2023</c:v>
                        </c:pt>
                        <c:pt idx="42">
                          <c:v>15-05-2023</c:v>
                        </c:pt>
                        <c:pt idx="43">
                          <c:v>15-05-2023</c:v>
                        </c:pt>
                        <c:pt idx="44">
                          <c:v>15-05-2023</c:v>
                        </c:pt>
                        <c:pt idx="45">
                          <c:v>15-05-2023</c:v>
                        </c:pt>
                        <c:pt idx="46">
                          <c:v>15-05-2023</c:v>
                        </c:pt>
                        <c:pt idx="47">
                          <c:v>15-05-2023</c:v>
                        </c:pt>
                        <c:pt idx="48">
                          <c:v>15-05-2023</c:v>
                        </c:pt>
                        <c:pt idx="49">
                          <c:v>15-05-2023</c:v>
                        </c:pt>
                        <c:pt idx="50">
                          <c:v>15-05-2023</c:v>
                        </c:pt>
                        <c:pt idx="51">
                          <c:v>15-05-2023</c:v>
                        </c:pt>
                        <c:pt idx="52">
                          <c:v>15-05-2023</c:v>
                        </c:pt>
                        <c:pt idx="53">
                          <c:v>15-05-2023</c:v>
                        </c:pt>
                        <c:pt idx="54">
                          <c:v>15-05-2023</c:v>
                        </c:pt>
                        <c:pt idx="55">
                          <c:v>15-05-2023</c:v>
                        </c:pt>
                        <c:pt idx="56">
                          <c:v>15-05-2023</c:v>
                        </c:pt>
                        <c:pt idx="57">
                          <c:v>15-05-2023</c:v>
                        </c:pt>
                        <c:pt idx="58">
                          <c:v>15-05-2023</c:v>
                        </c:pt>
                        <c:pt idx="59">
                          <c:v>15-05-2023</c:v>
                        </c:pt>
                        <c:pt idx="60">
                          <c:v>15-05-2023</c:v>
                        </c:pt>
                        <c:pt idx="61">
                          <c:v>15-05-2023</c:v>
                        </c:pt>
                        <c:pt idx="62">
                          <c:v>15-05-2023</c:v>
                        </c:pt>
                        <c:pt idx="63">
                          <c:v>15-05-2023</c:v>
                        </c:pt>
                        <c:pt idx="64">
                          <c:v>15-05-2023</c:v>
                        </c:pt>
                        <c:pt idx="65">
                          <c:v>15-05-2023</c:v>
                        </c:pt>
                        <c:pt idx="66">
                          <c:v>15-05-2023</c:v>
                        </c:pt>
                        <c:pt idx="67">
                          <c:v>15-05-2023</c:v>
                        </c:pt>
                        <c:pt idx="68">
                          <c:v>15-05-2023</c:v>
                        </c:pt>
                        <c:pt idx="69">
                          <c:v>15-05-2023</c:v>
                        </c:pt>
                        <c:pt idx="70">
                          <c:v>15-05-2023</c:v>
                        </c:pt>
                        <c:pt idx="71">
                          <c:v>15-05-2023</c:v>
                        </c:pt>
                        <c:pt idx="72">
                          <c:v>15-05-2023</c:v>
                        </c:pt>
                        <c:pt idx="73">
                          <c:v>15-05-2023</c:v>
                        </c:pt>
                        <c:pt idx="74">
                          <c:v>15-05-2023</c:v>
                        </c:pt>
                        <c:pt idx="75">
                          <c:v>15-05-2023</c:v>
                        </c:pt>
                        <c:pt idx="76">
                          <c:v>15-05-2023</c:v>
                        </c:pt>
                        <c:pt idx="77">
                          <c:v>15-05-2023</c:v>
                        </c:pt>
                        <c:pt idx="78">
                          <c:v>15-05-2023</c:v>
                        </c:pt>
                        <c:pt idx="79">
                          <c:v>15-05-2023</c:v>
                        </c:pt>
                        <c:pt idx="80">
                          <c:v>15-05-2023</c:v>
                        </c:pt>
                        <c:pt idx="81">
                          <c:v>15-05-2023</c:v>
                        </c:pt>
                        <c:pt idx="82">
                          <c:v>15-05-2023</c:v>
                        </c:pt>
                        <c:pt idx="83">
                          <c:v>15-05-2023</c:v>
                        </c:pt>
                        <c:pt idx="84">
                          <c:v>15-05-2023</c:v>
                        </c:pt>
                        <c:pt idx="85">
                          <c:v>15-05-2023</c:v>
                        </c:pt>
                        <c:pt idx="86">
                          <c:v>15-05-2023</c:v>
                        </c:pt>
                        <c:pt idx="87">
                          <c:v>15-05-2023</c:v>
                        </c:pt>
                        <c:pt idx="88">
                          <c:v>15-05-2023</c:v>
                        </c:pt>
                        <c:pt idx="89">
                          <c:v>15-05-2023</c:v>
                        </c:pt>
                        <c:pt idx="90">
                          <c:v>15-05-2023</c:v>
                        </c:pt>
                        <c:pt idx="91">
                          <c:v>15-05-2023</c:v>
                        </c:pt>
                        <c:pt idx="92">
                          <c:v>15-05-2023</c:v>
                        </c:pt>
                        <c:pt idx="93">
                          <c:v>15-05-2023</c:v>
                        </c:pt>
                        <c:pt idx="94">
                          <c:v>15-05-2023</c:v>
                        </c:pt>
                        <c:pt idx="95">
                          <c:v>15-05-2023</c:v>
                        </c:pt>
                        <c:pt idx="96">
                          <c:v>15-05-2023</c:v>
                        </c:pt>
                        <c:pt idx="97">
                          <c:v>15-05-2023</c:v>
                        </c:pt>
                        <c:pt idx="98">
                          <c:v>15-05-2023</c:v>
                        </c:pt>
                        <c:pt idx="99">
                          <c:v>15-05-2023</c:v>
                        </c:pt>
                        <c:pt idx="100">
                          <c:v>15-05-2023</c:v>
                        </c:pt>
                        <c:pt idx="101">
                          <c:v>15-05-2023</c:v>
                        </c:pt>
                        <c:pt idx="102">
                          <c:v>15-05-2023</c:v>
                        </c:pt>
                        <c:pt idx="103">
                          <c:v>15-05-2023</c:v>
                        </c:pt>
                        <c:pt idx="104">
                          <c:v>15-05-2023</c:v>
                        </c:pt>
                        <c:pt idx="105">
                          <c:v>15-05-2023</c:v>
                        </c:pt>
                        <c:pt idx="106">
                          <c:v>15-05-2023</c:v>
                        </c:pt>
                        <c:pt idx="107">
                          <c:v>15-05-2023</c:v>
                        </c:pt>
                        <c:pt idx="108">
                          <c:v>15-05-2023</c:v>
                        </c:pt>
                        <c:pt idx="109">
                          <c:v>15-05-2023</c:v>
                        </c:pt>
                        <c:pt idx="110">
                          <c:v>15-05-2023</c:v>
                        </c:pt>
                        <c:pt idx="111">
                          <c:v>15-05-2023</c:v>
                        </c:pt>
                        <c:pt idx="112">
                          <c:v>15-05-2023</c:v>
                        </c:pt>
                        <c:pt idx="113">
                          <c:v>15-05-2023</c:v>
                        </c:pt>
                        <c:pt idx="114">
                          <c:v>15-05-2023</c:v>
                        </c:pt>
                        <c:pt idx="115">
                          <c:v>15-05-2023</c:v>
                        </c:pt>
                        <c:pt idx="116">
                          <c:v>15-05-2023</c:v>
                        </c:pt>
                        <c:pt idx="117">
                          <c:v>15-05-2023</c:v>
                        </c:pt>
                        <c:pt idx="118">
                          <c:v>15-05-2023</c:v>
                        </c:pt>
                        <c:pt idx="119">
                          <c:v>15-05-2023</c:v>
                        </c:pt>
                        <c:pt idx="120">
                          <c:v>15-05-2023</c:v>
                        </c:pt>
                        <c:pt idx="121">
                          <c:v>15-05-2023</c:v>
                        </c:pt>
                        <c:pt idx="122">
                          <c:v>15-05-2023</c:v>
                        </c:pt>
                        <c:pt idx="123">
                          <c:v>15-05-2023</c:v>
                        </c:pt>
                        <c:pt idx="124">
                          <c:v>15-05-2023</c:v>
                        </c:pt>
                        <c:pt idx="125">
                          <c:v>15-05-2023</c:v>
                        </c:pt>
                        <c:pt idx="126">
                          <c:v>15-05-2023</c:v>
                        </c:pt>
                        <c:pt idx="127">
                          <c:v>15-05-2023</c:v>
                        </c:pt>
                        <c:pt idx="128">
                          <c:v>15-05-2023</c:v>
                        </c:pt>
                        <c:pt idx="129">
                          <c:v>15-05-2023</c:v>
                        </c:pt>
                        <c:pt idx="130">
                          <c:v>15-05-2023</c:v>
                        </c:pt>
                        <c:pt idx="131">
                          <c:v>15-05-2023</c:v>
                        </c:pt>
                        <c:pt idx="132">
                          <c:v>15-05-2023</c:v>
                        </c:pt>
                        <c:pt idx="133">
                          <c:v>15-05-2023</c:v>
                        </c:pt>
                        <c:pt idx="134">
                          <c:v>15-05-2023</c:v>
                        </c:pt>
                        <c:pt idx="135">
                          <c:v>15-05-2023</c:v>
                        </c:pt>
                        <c:pt idx="136">
                          <c:v>15-05-2023</c:v>
                        </c:pt>
                        <c:pt idx="137">
                          <c:v>15-05-2023</c:v>
                        </c:pt>
                        <c:pt idx="138">
                          <c:v>15-05-2023</c:v>
                        </c:pt>
                        <c:pt idx="139">
                          <c:v>15-05-2023</c:v>
                        </c:pt>
                        <c:pt idx="140">
                          <c:v>15-05-2023</c:v>
                        </c:pt>
                        <c:pt idx="141">
                          <c:v>15-05-2023</c:v>
                        </c:pt>
                        <c:pt idx="142">
                          <c:v>15-05-2023</c:v>
                        </c:pt>
                        <c:pt idx="143">
                          <c:v>15-05-2023</c:v>
                        </c:pt>
                        <c:pt idx="144">
                          <c:v>15-05-2023</c:v>
                        </c:pt>
                        <c:pt idx="145">
                          <c:v>15-05-2023</c:v>
                        </c:pt>
                        <c:pt idx="146">
                          <c:v>15-05-2023</c:v>
                        </c:pt>
                        <c:pt idx="147">
                          <c:v>15-05-2023</c:v>
                        </c:pt>
                        <c:pt idx="148">
                          <c:v>15-05-2023</c:v>
                        </c:pt>
                        <c:pt idx="149">
                          <c:v>15-05-2023</c:v>
                        </c:pt>
                        <c:pt idx="150">
                          <c:v>15-05-2023</c:v>
                        </c:pt>
                        <c:pt idx="151">
                          <c:v>15-05-2023</c:v>
                        </c:pt>
                        <c:pt idx="152">
                          <c:v>15-05-2023</c:v>
                        </c:pt>
                        <c:pt idx="153">
                          <c:v>15-05-2023</c:v>
                        </c:pt>
                        <c:pt idx="154">
                          <c:v>15-05-2023</c:v>
                        </c:pt>
                        <c:pt idx="155">
                          <c:v>15-05-2023</c:v>
                        </c:pt>
                        <c:pt idx="156">
                          <c:v>15-05-2023</c:v>
                        </c:pt>
                        <c:pt idx="157">
                          <c:v>15-05-2023</c:v>
                        </c:pt>
                        <c:pt idx="158">
                          <c:v>15-05-2023</c:v>
                        </c:pt>
                        <c:pt idx="159">
                          <c:v>15-05-2023</c:v>
                        </c:pt>
                        <c:pt idx="160">
                          <c:v>15-05-2023</c:v>
                        </c:pt>
                        <c:pt idx="161">
                          <c:v>15-05-2023</c:v>
                        </c:pt>
                        <c:pt idx="162">
                          <c:v>15-05-2023</c:v>
                        </c:pt>
                        <c:pt idx="163">
                          <c:v>15-05-2023</c:v>
                        </c:pt>
                        <c:pt idx="164">
                          <c:v>15-05-2023</c:v>
                        </c:pt>
                        <c:pt idx="165">
                          <c:v>15-05-2023</c:v>
                        </c:pt>
                        <c:pt idx="166">
                          <c:v>15-05-2023</c:v>
                        </c:pt>
                        <c:pt idx="167">
                          <c:v>15-05-2023</c:v>
                        </c:pt>
                        <c:pt idx="168">
                          <c:v>15-05-2023</c:v>
                        </c:pt>
                        <c:pt idx="169">
                          <c:v>15-05-2023</c:v>
                        </c:pt>
                        <c:pt idx="170">
                          <c:v>15-05-2023</c:v>
                        </c:pt>
                        <c:pt idx="171">
                          <c:v>15-05-2023</c:v>
                        </c:pt>
                        <c:pt idx="172">
                          <c:v>15-05-2023</c:v>
                        </c:pt>
                        <c:pt idx="173">
                          <c:v>15-05-2023</c:v>
                        </c:pt>
                        <c:pt idx="174">
                          <c:v>15-05-2023</c:v>
                        </c:pt>
                        <c:pt idx="175">
                          <c:v>15-05-2023</c:v>
                        </c:pt>
                        <c:pt idx="176">
                          <c:v>15-05-2023</c:v>
                        </c:pt>
                        <c:pt idx="177">
                          <c:v>15-05-2023</c:v>
                        </c:pt>
                        <c:pt idx="178">
                          <c:v>15-05-2023</c:v>
                        </c:pt>
                        <c:pt idx="179">
                          <c:v>15-05-2023</c:v>
                        </c:pt>
                        <c:pt idx="180">
                          <c:v>15-05-2023</c:v>
                        </c:pt>
                        <c:pt idx="181">
                          <c:v>15-05-2023</c:v>
                        </c:pt>
                        <c:pt idx="182">
                          <c:v>15-05-2023</c:v>
                        </c:pt>
                        <c:pt idx="183">
                          <c:v>15-05-2023</c:v>
                        </c:pt>
                        <c:pt idx="184">
                          <c:v>15-05-2023</c:v>
                        </c:pt>
                        <c:pt idx="185">
                          <c:v>15-05-2023</c:v>
                        </c:pt>
                        <c:pt idx="186">
                          <c:v>15-05-2023</c:v>
                        </c:pt>
                        <c:pt idx="187">
                          <c:v>15-05-2023</c:v>
                        </c:pt>
                        <c:pt idx="188">
                          <c:v>15-05-2023</c:v>
                        </c:pt>
                        <c:pt idx="189">
                          <c:v>15-05-2023</c:v>
                        </c:pt>
                        <c:pt idx="190">
                          <c:v>15-05-2023</c:v>
                        </c:pt>
                        <c:pt idx="191">
                          <c:v>15-05-2023</c:v>
                        </c:pt>
                        <c:pt idx="192">
                          <c:v>15-05-2023</c:v>
                        </c:pt>
                        <c:pt idx="193">
                          <c:v>15-05-2023</c:v>
                        </c:pt>
                        <c:pt idx="194">
                          <c:v>15-05-2023</c:v>
                        </c:pt>
                        <c:pt idx="195">
                          <c:v>15-05-2023</c:v>
                        </c:pt>
                        <c:pt idx="196">
                          <c:v>15-05-2023</c:v>
                        </c:pt>
                        <c:pt idx="197">
                          <c:v>15-05-2023</c:v>
                        </c:pt>
                        <c:pt idx="198">
                          <c:v>15-05-2023</c:v>
                        </c:pt>
                        <c:pt idx="199">
                          <c:v>15-05-2023</c:v>
                        </c:pt>
                        <c:pt idx="200">
                          <c:v>15-05-2023</c:v>
                        </c:pt>
                        <c:pt idx="201">
                          <c:v>15-05-2023</c:v>
                        </c:pt>
                        <c:pt idx="202">
                          <c:v>15-05-2023</c:v>
                        </c:pt>
                        <c:pt idx="203">
                          <c:v>15-05-2023</c:v>
                        </c:pt>
                        <c:pt idx="204">
                          <c:v>15-05-2023</c:v>
                        </c:pt>
                        <c:pt idx="205">
                          <c:v>15-05-2023</c:v>
                        </c:pt>
                        <c:pt idx="206">
                          <c:v>15-05-2023</c:v>
                        </c:pt>
                        <c:pt idx="207">
                          <c:v>15-05-2023</c:v>
                        </c:pt>
                        <c:pt idx="208">
                          <c:v>15-05-2023</c:v>
                        </c:pt>
                        <c:pt idx="209">
                          <c:v>15-05-2023</c:v>
                        </c:pt>
                        <c:pt idx="210">
                          <c:v>15-05-2023</c:v>
                        </c:pt>
                        <c:pt idx="211">
                          <c:v>15-05-2023</c:v>
                        </c:pt>
                        <c:pt idx="212">
                          <c:v>15-05-2023</c:v>
                        </c:pt>
                        <c:pt idx="213">
                          <c:v>15-05-2023</c:v>
                        </c:pt>
                        <c:pt idx="214">
                          <c:v>15-05-2023</c:v>
                        </c:pt>
                        <c:pt idx="215">
                          <c:v>15-05-2023</c:v>
                        </c:pt>
                        <c:pt idx="216">
                          <c:v>15-05-2023</c:v>
                        </c:pt>
                        <c:pt idx="217">
                          <c:v>15-05-2023</c:v>
                        </c:pt>
                        <c:pt idx="218">
                          <c:v>15-05-2023</c:v>
                        </c:pt>
                        <c:pt idx="219">
                          <c:v>15-05-2023</c:v>
                        </c:pt>
                        <c:pt idx="220">
                          <c:v>15-05-2023</c:v>
                        </c:pt>
                        <c:pt idx="221">
                          <c:v>15-05-2023</c:v>
                        </c:pt>
                        <c:pt idx="222">
                          <c:v>15-05-2023</c:v>
                        </c:pt>
                        <c:pt idx="223">
                          <c:v>15-05-2023</c:v>
                        </c:pt>
                        <c:pt idx="224">
                          <c:v>15-05-2023</c:v>
                        </c:pt>
                        <c:pt idx="225">
                          <c:v>15-05-2023</c:v>
                        </c:pt>
                        <c:pt idx="226">
                          <c:v>15-05-2023</c:v>
                        </c:pt>
                        <c:pt idx="227">
                          <c:v>15-05-2023</c:v>
                        </c:pt>
                        <c:pt idx="228">
                          <c:v>15-05-2023</c:v>
                        </c:pt>
                        <c:pt idx="229">
                          <c:v>15-05-2023</c:v>
                        </c:pt>
                        <c:pt idx="230">
                          <c:v>15-05-2023</c:v>
                        </c:pt>
                        <c:pt idx="231">
                          <c:v>15-05-2023</c:v>
                        </c:pt>
                        <c:pt idx="232">
                          <c:v>15-05-2023</c:v>
                        </c:pt>
                        <c:pt idx="233">
                          <c:v>15-05-2023</c:v>
                        </c:pt>
                        <c:pt idx="234">
                          <c:v>15-05-2023</c:v>
                        </c:pt>
                        <c:pt idx="235">
                          <c:v>15-05-2023</c:v>
                        </c:pt>
                        <c:pt idx="236">
                          <c:v>15-05-2023</c:v>
                        </c:pt>
                        <c:pt idx="237">
                          <c:v>15-05-2023</c:v>
                        </c:pt>
                        <c:pt idx="238">
                          <c:v>15-05-2023</c:v>
                        </c:pt>
                        <c:pt idx="239">
                          <c:v>15-05-2023</c:v>
                        </c:pt>
                        <c:pt idx="240">
                          <c:v>15-05-2023</c:v>
                        </c:pt>
                        <c:pt idx="241">
                          <c:v>15-05-2023</c:v>
                        </c:pt>
                        <c:pt idx="242">
                          <c:v>15-05-2023</c:v>
                        </c:pt>
                        <c:pt idx="243">
                          <c:v>15-05-2023</c:v>
                        </c:pt>
                        <c:pt idx="244">
                          <c:v>15-05-2023</c:v>
                        </c:pt>
                        <c:pt idx="245">
                          <c:v>15-05-2023</c:v>
                        </c:pt>
                        <c:pt idx="246">
                          <c:v>15-05-2023</c:v>
                        </c:pt>
                        <c:pt idx="247">
                          <c:v>15-05-2023</c:v>
                        </c:pt>
                        <c:pt idx="248">
                          <c:v>15-05-2023</c:v>
                        </c:pt>
                        <c:pt idx="249">
                          <c:v>15-05-2023</c:v>
                        </c:pt>
                        <c:pt idx="250">
                          <c:v>15-05-2023</c:v>
                        </c:pt>
                        <c:pt idx="251">
                          <c:v>15-05-2023</c:v>
                        </c:pt>
                        <c:pt idx="252">
                          <c:v>15-05-2023</c:v>
                        </c:pt>
                        <c:pt idx="253">
                          <c:v>15-05-2023</c:v>
                        </c:pt>
                        <c:pt idx="254">
                          <c:v>15-05-2023</c:v>
                        </c:pt>
                        <c:pt idx="255">
                          <c:v>15-05-2023</c:v>
                        </c:pt>
                        <c:pt idx="256">
                          <c:v>15-05-2023</c:v>
                        </c:pt>
                        <c:pt idx="257">
                          <c:v>15-05-2023</c:v>
                        </c:pt>
                        <c:pt idx="258">
                          <c:v>15-05-2023</c:v>
                        </c:pt>
                        <c:pt idx="259">
                          <c:v>15-05-2023</c:v>
                        </c:pt>
                        <c:pt idx="260">
                          <c:v>15-05-2023</c:v>
                        </c:pt>
                        <c:pt idx="261">
                          <c:v>15-05-2023</c:v>
                        </c:pt>
                        <c:pt idx="262">
                          <c:v>15-05-2023</c:v>
                        </c:pt>
                        <c:pt idx="263">
                          <c:v>15-05-2023</c:v>
                        </c:pt>
                        <c:pt idx="264">
                          <c:v>15-05-2023</c:v>
                        </c:pt>
                        <c:pt idx="265">
                          <c:v>15-05-2023</c:v>
                        </c:pt>
                        <c:pt idx="266">
                          <c:v>15-05-2023</c:v>
                        </c:pt>
                        <c:pt idx="267">
                          <c:v>15-05-2023</c:v>
                        </c:pt>
                        <c:pt idx="268">
                          <c:v>15-05-2023</c:v>
                        </c:pt>
                        <c:pt idx="269">
                          <c:v>15-05-2023</c:v>
                        </c:pt>
                        <c:pt idx="270">
                          <c:v>15-05-2023</c:v>
                        </c:pt>
                        <c:pt idx="271">
                          <c:v>15-05-2023</c:v>
                        </c:pt>
                        <c:pt idx="272">
                          <c:v>15-05-2023</c:v>
                        </c:pt>
                        <c:pt idx="273">
                          <c:v>15-05-2023</c:v>
                        </c:pt>
                        <c:pt idx="274">
                          <c:v>15-05-2023</c:v>
                        </c:pt>
                        <c:pt idx="275">
                          <c:v>15-05-2023</c:v>
                        </c:pt>
                        <c:pt idx="276">
                          <c:v>15-05-2023</c:v>
                        </c:pt>
                        <c:pt idx="277">
                          <c:v>15-05-2023</c:v>
                        </c:pt>
                        <c:pt idx="278">
                          <c:v>15-05-2023</c:v>
                        </c:pt>
                        <c:pt idx="279">
                          <c:v>15-05-2023</c:v>
                        </c:pt>
                        <c:pt idx="280">
                          <c:v>15-05-2023</c:v>
                        </c:pt>
                        <c:pt idx="281">
                          <c:v>15-05-2023</c:v>
                        </c:pt>
                        <c:pt idx="282">
                          <c:v>15-05-2023</c:v>
                        </c:pt>
                        <c:pt idx="283">
                          <c:v>15-05-2023</c:v>
                        </c:pt>
                        <c:pt idx="284">
                          <c:v>15-05-2023</c:v>
                        </c:pt>
                        <c:pt idx="285">
                          <c:v>15-05-2023</c:v>
                        </c:pt>
                        <c:pt idx="286">
                          <c:v>15-05-2023</c:v>
                        </c:pt>
                        <c:pt idx="287">
                          <c:v>16-05-2023</c:v>
                        </c:pt>
                      </c:lvl>
                    </c:multiLvlStrCache>
                  </c:multiLvlStrRef>
                </c:cat>
                <c:val>
                  <c:numRef>
                    <c:extLst>
                      <c:ext uri="{02D57815-91ED-43cb-92C2-25804820EDAC}">
                        <c15:formulaRef>
                          <c15:sqref>'15.05.2023'!$C$2:$C$289</c15:sqref>
                        </c15:formulaRef>
                      </c:ext>
                    </c:extLst>
                    <c:numCache>
                      <c:formatCode>0.00</c:formatCode>
                      <c:ptCount val="288"/>
                      <c:pt idx="0">
                        <c:v>6.3657410400000003E-2</c:v>
                      </c:pt>
                      <c:pt idx="1">
                        <c:v>6.3657410400000003E-2</c:v>
                      </c:pt>
                      <c:pt idx="2">
                        <c:v>6.3657410400000003E-2</c:v>
                      </c:pt>
                      <c:pt idx="3">
                        <c:v>6.3657410400000003E-2</c:v>
                      </c:pt>
                      <c:pt idx="4">
                        <c:v>6.3657410400000003E-2</c:v>
                      </c:pt>
                      <c:pt idx="5">
                        <c:v>6.3657410400000003E-2</c:v>
                      </c:pt>
                      <c:pt idx="6">
                        <c:v>6.3657410400000003E-2</c:v>
                      </c:pt>
                      <c:pt idx="7">
                        <c:v>6.3657410400000003E-2</c:v>
                      </c:pt>
                      <c:pt idx="8">
                        <c:v>6.3657410400000003E-2</c:v>
                      </c:pt>
                      <c:pt idx="9">
                        <c:v>6.3657410400000003E-2</c:v>
                      </c:pt>
                      <c:pt idx="10">
                        <c:v>6.3657410400000003E-2</c:v>
                      </c:pt>
                      <c:pt idx="11">
                        <c:v>6.3657410400000003E-2</c:v>
                      </c:pt>
                      <c:pt idx="12">
                        <c:v>6.3657410400000003E-2</c:v>
                      </c:pt>
                      <c:pt idx="13">
                        <c:v>6.3657410400000003E-2</c:v>
                      </c:pt>
                      <c:pt idx="14">
                        <c:v>5.7870369400000003E-2</c:v>
                      </c:pt>
                      <c:pt idx="15">
                        <c:v>6.3657410400000003E-2</c:v>
                      </c:pt>
                      <c:pt idx="16">
                        <c:v>6.3657410400000003E-2</c:v>
                      </c:pt>
                      <c:pt idx="17">
                        <c:v>6.3657410400000003E-2</c:v>
                      </c:pt>
                      <c:pt idx="18">
                        <c:v>6.3657410400000003E-2</c:v>
                      </c:pt>
                      <c:pt idx="19">
                        <c:v>6.3657410400000003E-2</c:v>
                      </c:pt>
                      <c:pt idx="20">
                        <c:v>6.3657410400000003E-2</c:v>
                      </c:pt>
                      <c:pt idx="21">
                        <c:v>6.3657410400000003E-2</c:v>
                      </c:pt>
                      <c:pt idx="22">
                        <c:v>6.3657410400000003E-2</c:v>
                      </c:pt>
                      <c:pt idx="23">
                        <c:v>6.3657410400000003E-2</c:v>
                      </c:pt>
                      <c:pt idx="24">
                        <c:v>6.3657410400000003E-2</c:v>
                      </c:pt>
                      <c:pt idx="25">
                        <c:v>6.3657410400000003E-2</c:v>
                      </c:pt>
                      <c:pt idx="26">
                        <c:v>6.3657410400000003E-2</c:v>
                      </c:pt>
                      <c:pt idx="27">
                        <c:v>6.3657410400000003E-2</c:v>
                      </c:pt>
                      <c:pt idx="28">
                        <c:v>6.3657410400000003E-2</c:v>
                      </c:pt>
                      <c:pt idx="29">
                        <c:v>6.3657410400000003E-2</c:v>
                      </c:pt>
                      <c:pt idx="30">
                        <c:v>6.3657410400000003E-2</c:v>
                      </c:pt>
                      <c:pt idx="31">
                        <c:v>6.3657410400000003E-2</c:v>
                      </c:pt>
                      <c:pt idx="32">
                        <c:v>6.3657410400000003E-2</c:v>
                      </c:pt>
                      <c:pt idx="33">
                        <c:v>6.3657410400000003E-2</c:v>
                      </c:pt>
                      <c:pt idx="34">
                        <c:v>6.3657410400000003E-2</c:v>
                      </c:pt>
                      <c:pt idx="35">
                        <c:v>6.3657410400000003E-2</c:v>
                      </c:pt>
                      <c:pt idx="36">
                        <c:v>6.3657410400000003E-2</c:v>
                      </c:pt>
                      <c:pt idx="37">
                        <c:v>6.3657410400000003E-2</c:v>
                      </c:pt>
                      <c:pt idx="38">
                        <c:v>6.3657410400000003E-2</c:v>
                      </c:pt>
                      <c:pt idx="39">
                        <c:v>6.3657410400000003E-2</c:v>
                      </c:pt>
                      <c:pt idx="40">
                        <c:v>6.3657410400000003E-2</c:v>
                      </c:pt>
                      <c:pt idx="41">
                        <c:v>6.3657410400000003E-2</c:v>
                      </c:pt>
                      <c:pt idx="42">
                        <c:v>6.3657410400000003E-2</c:v>
                      </c:pt>
                      <c:pt idx="43">
                        <c:v>6.3657410400000003E-2</c:v>
                      </c:pt>
                      <c:pt idx="44">
                        <c:v>6.3657410400000003E-2</c:v>
                      </c:pt>
                      <c:pt idx="45">
                        <c:v>6.3657410400000003E-2</c:v>
                      </c:pt>
                      <c:pt idx="46">
                        <c:v>6.3657410400000003E-2</c:v>
                      </c:pt>
                      <c:pt idx="47">
                        <c:v>6.3657410400000003E-2</c:v>
                      </c:pt>
                      <c:pt idx="48">
                        <c:v>6.3657410400000003E-2</c:v>
                      </c:pt>
                      <c:pt idx="49">
                        <c:v>6.3657410400000003E-2</c:v>
                      </c:pt>
                      <c:pt idx="50">
                        <c:v>6.3657410400000003E-2</c:v>
                      </c:pt>
                      <c:pt idx="51">
                        <c:v>5.7870369400000003E-2</c:v>
                      </c:pt>
                      <c:pt idx="52">
                        <c:v>6.3657410400000003E-2</c:v>
                      </c:pt>
                      <c:pt idx="53">
                        <c:v>6.3657410400000003E-2</c:v>
                      </c:pt>
                      <c:pt idx="54">
                        <c:v>6.3657410400000003E-2</c:v>
                      </c:pt>
                      <c:pt idx="55">
                        <c:v>6.3657410400000003E-2</c:v>
                      </c:pt>
                      <c:pt idx="56">
                        <c:v>6.3657410400000003E-2</c:v>
                      </c:pt>
                      <c:pt idx="57">
                        <c:v>6.3657410400000003E-2</c:v>
                      </c:pt>
                      <c:pt idx="58">
                        <c:v>5.7870369400000003E-2</c:v>
                      </c:pt>
                      <c:pt idx="59">
                        <c:v>6.3657410400000003E-2</c:v>
                      </c:pt>
                      <c:pt idx="60">
                        <c:v>6.3657410400000003E-2</c:v>
                      </c:pt>
                      <c:pt idx="61">
                        <c:v>6.3657410400000003E-2</c:v>
                      </c:pt>
                      <c:pt idx="62">
                        <c:v>6.3657410400000003E-2</c:v>
                      </c:pt>
                      <c:pt idx="63">
                        <c:v>6.3657410400000003E-2</c:v>
                      </c:pt>
                      <c:pt idx="64">
                        <c:v>6.3657410400000003E-2</c:v>
                      </c:pt>
                      <c:pt idx="65">
                        <c:v>6.3657410400000003E-2</c:v>
                      </c:pt>
                      <c:pt idx="66">
                        <c:v>6.3657410400000003E-2</c:v>
                      </c:pt>
                      <c:pt idx="67">
                        <c:v>6.3657410400000003E-2</c:v>
                      </c:pt>
                      <c:pt idx="68">
                        <c:v>6.3657410400000003E-2</c:v>
                      </c:pt>
                      <c:pt idx="69">
                        <c:v>6.3657410400000003E-2</c:v>
                      </c:pt>
                      <c:pt idx="70">
                        <c:v>6.3657410400000003E-2</c:v>
                      </c:pt>
                      <c:pt idx="71">
                        <c:v>6.3657410400000003E-2</c:v>
                      </c:pt>
                      <c:pt idx="72">
                        <c:v>6.3657410400000003E-2</c:v>
                      </c:pt>
                      <c:pt idx="73">
                        <c:v>6.3657410400000003E-2</c:v>
                      </c:pt>
                      <c:pt idx="74">
                        <c:v>6.3657410400000003E-2</c:v>
                      </c:pt>
                      <c:pt idx="75">
                        <c:v>6.3657410400000003E-2</c:v>
                      </c:pt>
                      <c:pt idx="76">
                        <c:v>6.3657410400000003E-2</c:v>
                      </c:pt>
                      <c:pt idx="77">
                        <c:v>0.30671295500000001</c:v>
                      </c:pt>
                      <c:pt idx="78">
                        <c:v>2.96875</c:v>
                      </c:pt>
                      <c:pt idx="79">
                        <c:v>0.53819441800000001</c:v>
                      </c:pt>
                      <c:pt idx="80">
                        <c:v>0.214120373</c:v>
                      </c:pt>
                      <c:pt idx="81">
                        <c:v>0.16782407499999999</c:v>
                      </c:pt>
                      <c:pt idx="82">
                        <c:v>6.3657410400000003E-2</c:v>
                      </c:pt>
                      <c:pt idx="83">
                        <c:v>6.3657410400000003E-2</c:v>
                      </c:pt>
                      <c:pt idx="84">
                        <c:v>6.3657410400000003E-2</c:v>
                      </c:pt>
                      <c:pt idx="85">
                        <c:v>6.3657410400000003E-2</c:v>
                      </c:pt>
                      <c:pt idx="86">
                        <c:v>6.3657410400000003E-2</c:v>
                      </c:pt>
                      <c:pt idx="87">
                        <c:v>6.3657410400000003E-2</c:v>
                      </c:pt>
                      <c:pt idx="88">
                        <c:v>6.3657410400000003E-2</c:v>
                      </c:pt>
                      <c:pt idx="89">
                        <c:v>6.3657410400000003E-2</c:v>
                      </c:pt>
                      <c:pt idx="90">
                        <c:v>6.3657410400000003E-2</c:v>
                      </c:pt>
                      <c:pt idx="91">
                        <c:v>6.3657410400000003E-2</c:v>
                      </c:pt>
                      <c:pt idx="92">
                        <c:v>6.3657410400000003E-2</c:v>
                      </c:pt>
                      <c:pt idx="93">
                        <c:v>6.3657410400000003E-2</c:v>
                      </c:pt>
                      <c:pt idx="94">
                        <c:v>6.3657410400000003E-2</c:v>
                      </c:pt>
                      <c:pt idx="95">
                        <c:v>4.8321757300000003</c:v>
                      </c:pt>
                      <c:pt idx="96">
                        <c:v>4.8321757300000003</c:v>
                      </c:pt>
                      <c:pt idx="97">
                        <c:v>4.8321757300000003</c:v>
                      </c:pt>
                      <c:pt idx="98">
                        <c:v>4.8321757300000003</c:v>
                      </c:pt>
                      <c:pt idx="99">
                        <c:v>4.8321757300000003</c:v>
                      </c:pt>
                      <c:pt idx="100">
                        <c:v>4.8321757300000003</c:v>
                      </c:pt>
                      <c:pt idx="101">
                        <c:v>4.8321757300000003</c:v>
                      </c:pt>
                      <c:pt idx="102">
                        <c:v>4.8321757300000003</c:v>
                      </c:pt>
                      <c:pt idx="103">
                        <c:v>4.8321757300000003</c:v>
                      </c:pt>
                      <c:pt idx="104">
                        <c:v>4.8321757300000003</c:v>
                      </c:pt>
                      <c:pt idx="105">
                        <c:v>2.4479167500000001</c:v>
                      </c:pt>
                      <c:pt idx="106">
                        <c:v>4.8321757300000003</c:v>
                      </c:pt>
                      <c:pt idx="107">
                        <c:v>4.8321757300000003</c:v>
                      </c:pt>
                      <c:pt idx="108">
                        <c:v>4.8321757300000003</c:v>
                      </c:pt>
                      <c:pt idx="109">
                        <c:v>4.8321757300000003</c:v>
                      </c:pt>
                      <c:pt idx="110">
                        <c:v>4.8321757300000003</c:v>
                      </c:pt>
                      <c:pt idx="111">
                        <c:v>4.8321757300000003</c:v>
                      </c:pt>
                      <c:pt idx="112">
                        <c:v>2.0659723300000001</c:v>
                      </c:pt>
                      <c:pt idx="113">
                        <c:v>4.8321757300000003</c:v>
                      </c:pt>
                      <c:pt idx="114">
                        <c:v>4.8321757300000003</c:v>
                      </c:pt>
                      <c:pt idx="115">
                        <c:v>4.8321757300000003</c:v>
                      </c:pt>
                      <c:pt idx="116">
                        <c:v>4.8321757300000003</c:v>
                      </c:pt>
                      <c:pt idx="117">
                        <c:v>4.8321757300000003</c:v>
                      </c:pt>
                      <c:pt idx="118">
                        <c:v>4.8321757300000003</c:v>
                      </c:pt>
                      <c:pt idx="119">
                        <c:v>2.5810184500000002</c:v>
                      </c:pt>
                      <c:pt idx="120">
                        <c:v>1.7939814300000001</c:v>
                      </c:pt>
                      <c:pt idx="121">
                        <c:v>4.8495369000000004</c:v>
                      </c:pt>
                      <c:pt idx="122">
                        <c:v>4.8842592199999997</c:v>
                      </c:pt>
                      <c:pt idx="123">
                        <c:v>4.8321757300000003</c:v>
                      </c:pt>
                      <c:pt idx="124">
                        <c:v>4.8321757300000003</c:v>
                      </c:pt>
                      <c:pt idx="125">
                        <c:v>4.8263888399999999</c:v>
                      </c:pt>
                      <c:pt idx="126">
                        <c:v>4.8321757300000003</c:v>
                      </c:pt>
                      <c:pt idx="127">
                        <c:v>4.4965276699999999</c:v>
                      </c:pt>
                      <c:pt idx="128">
                        <c:v>4.8263888399999999</c:v>
                      </c:pt>
                      <c:pt idx="129">
                        <c:v>4.8263888399999999</c:v>
                      </c:pt>
                      <c:pt idx="130">
                        <c:v>4.7511572800000001</c:v>
                      </c:pt>
                      <c:pt idx="131">
                        <c:v>4.8379630999999996</c:v>
                      </c:pt>
                      <c:pt idx="132">
                        <c:v>4.7395834900000002</c:v>
                      </c:pt>
                      <c:pt idx="133">
                        <c:v>4.8611111600000001</c:v>
                      </c:pt>
                      <c:pt idx="134">
                        <c:v>4.7974538799999999</c:v>
                      </c:pt>
                      <c:pt idx="135">
                        <c:v>4.8321757300000003</c:v>
                      </c:pt>
                      <c:pt idx="136">
                        <c:v>4.8321757300000003</c:v>
                      </c:pt>
                      <c:pt idx="137">
                        <c:v>4.8263888399999999</c:v>
                      </c:pt>
                      <c:pt idx="138">
                        <c:v>4.8090276699999999</c:v>
                      </c:pt>
                      <c:pt idx="139">
                        <c:v>4.8321757300000003</c:v>
                      </c:pt>
                      <c:pt idx="140">
                        <c:v>4.8495369000000004</c:v>
                      </c:pt>
                      <c:pt idx="141">
                        <c:v>4.8263888399999999</c:v>
                      </c:pt>
                      <c:pt idx="142">
                        <c:v>4.8321757300000003</c:v>
                      </c:pt>
                      <c:pt idx="143">
                        <c:v>4.8321757300000003</c:v>
                      </c:pt>
                      <c:pt idx="144">
                        <c:v>4.8321757300000003</c:v>
                      </c:pt>
                      <c:pt idx="145">
                        <c:v>4.8321757300000003</c:v>
                      </c:pt>
                      <c:pt idx="146">
                        <c:v>4.8321757300000003</c:v>
                      </c:pt>
                      <c:pt idx="147">
                        <c:v>4.8321757300000003</c:v>
                      </c:pt>
                      <c:pt idx="148">
                        <c:v>4.7627315499999998</c:v>
                      </c:pt>
                      <c:pt idx="149">
                        <c:v>4.8321757300000003</c:v>
                      </c:pt>
                      <c:pt idx="150">
                        <c:v>4.8032407800000003</c:v>
                      </c:pt>
                      <c:pt idx="151">
                        <c:v>4.8263888399999999</c:v>
                      </c:pt>
                      <c:pt idx="152">
                        <c:v>4.8263888399999999</c:v>
                      </c:pt>
                      <c:pt idx="153">
                        <c:v>4.7974538799999999</c:v>
                      </c:pt>
                      <c:pt idx="154">
                        <c:v>4.8321757300000003</c:v>
                      </c:pt>
                      <c:pt idx="155">
                        <c:v>4.8321757300000003</c:v>
                      </c:pt>
                      <c:pt idx="156">
                        <c:v>4.8321757300000003</c:v>
                      </c:pt>
                      <c:pt idx="157">
                        <c:v>4.8553242699999997</c:v>
                      </c:pt>
                      <c:pt idx="158">
                        <c:v>4.8321757300000003</c:v>
                      </c:pt>
                      <c:pt idx="159">
                        <c:v>4.8784723300000001</c:v>
                      </c:pt>
                      <c:pt idx="160">
                        <c:v>4.8321757300000003</c:v>
                      </c:pt>
                      <c:pt idx="161">
                        <c:v>4.8321757300000003</c:v>
                      </c:pt>
                      <c:pt idx="162">
                        <c:v>4.8321757300000003</c:v>
                      </c:pt>
                      <c:pt idx="163">
                        <c:v>4.8321757300000003</c:v>
                      </c:pt>
                      <c:pt idx="164">
                        <c:v>4.8321757300000003</c:v>
                      </c:pt>
                      <c:pt idx="165">
                        <c:v>4.8090276699999999</c:v>
                      </c:pt>
                      <c:pt idx="166">
                        <c:v>4.8321757300000003</c:v>
                      </c:pt>
                      <c:pt idx="167">
                        <c:v>4.8321757300000003</c:v>
                      </c:pt>
                      <c:pt idx="168">
                        <c:v>4.8321757300000003</c:v>
                      </c:pt>
                      <c:pt idx="169">
                        <c:v>4.8321757300000003</c:v>
                      </c:pt>
                      <c:pt idx="170">
                        <c:v>2.6909723300000001</c:v>
                      </c:pt>
                      <c:pt idx="171">
                        <c:v>0.78125</c:v>
                      </c:pt>
                      <c:pt idx="172">
                        <c:v>0.16782407499999999</c:v>
                      </c:pt>
                      <c:pt idx="173">
                        <c:v>6.9444447800000003E-2</c:v>
                      </c:pt>
                      <c:pt idx="174">
                        <c:v>6.9444447800000003E-2</c:v>
                      </c:pt>
                      <c:pt idx="175">
                        <c:v>6.3657410400000003E-2</c:v>
                      </c:pt>
                      <c:pt idx="176">
                        <c:v>1.4351851900000001</c:v>
                      </c:pt>
                      <c:pt idx="177">
                        <c:v>4.7511572800000001</c:v>
                      </c:pt>
                      <c:pt idx="178">
                        <c:v>2.1354167500000001</c:v>
                      </c:pt>
                      <c:pt idx="179">
                        <c:v>0.88541668699999998</c:v>
                      </c:pt>
                      <c:pt idx="180">
                        <c:v>0.347222209</c:v>
                      </c:pt>
                      <c:pt idx="181">
                        <c:v>0.17361110399999999</c:v>
                      </c:pt>
                      <c:pt idx="182">
                        <c:v>6.9444447800000003E-2</c:v>
                      </c:pt>
                      <c:pt idx="183">
                        <c:v>6.9444447800000003E-2</c:v>
                      </c:pt>
                      <c:pt idx="184">
                        <c:v>6.9444447800000003E-2</c:v>
                      </c:pt>
                      <c:pt idx="185">
                        <c:v>6.3657410400000003E-2</c:v>
                      </c:pt>
                      <c:pt idx="186">
                        <c:v>6.9444447800000003E-2</c:v>
                      </c:pt>
                      <c:pt idx="187">
                        <c:v>6.9444447800000003E-2</c:v>
                      </c:pt>
                      <c:pt idx="188">
                        <c:v>6.9444447800000003E-2</c:v>
                      </c:pt>
                      <c:pt idx="189">
                        <c:v>6.9444447800000003E-2</c:v>
                      </c:pt>
                      <c:pt idx="190">
                        <c:v>6.9444447800000003E-2</c:v>
                      </c:pt>
                      <c:pt idx="191">
                        <c:v>6.3657410400000003E-2</c:v>
                      </c:pt>
                      <c:pt idx="192">
                        <c:v>6.9444447800000003E-2</c:v>
                      </c:pt>
                      <c:pt idx="193">
                        <c:v>3.2060184500000002</c:v>
                      </c:pt>
                      <c:pt idx="194">
                        <c:v>4.8379630999999996</c:v>
                      </c:pt>
                      <c:pt idx="195">
                        <c:v>4.0625</c:v>
                      </c:pt>
                      <c:pt idx="196">
                        <c:v>2.0196759700000002</c:v>
                      </c:pt>
                      <c:pt idx="197">
                        <c:v>0.60763889599999998</c:v>
                      </c:pt>
                      <c:pt idx="198">
                        <c:v>0.19675925399999999</c:v>
                      </c:pt>
                      <c:pt idx="199">
                        <c:v>6.9444447800000003E-2</c:v>
                      </c:pt>
                      <c:pt idx="200">
                        <c:v>2.1817128700000001</c:v>
                      </c:pt>
                      <c:pt idx="201">
                        <c:v>4.5775461200000001</c:v>
                      </c:pt>
                      <c:pt idx="202">
                        <c:v>2.52314806</c:v>
                      </c:pt>
                      <c:pt idx="203">
                        <c:v>4.8842592199999997</c:v>
                      </c:pt>
                      <c:pt idx="204">
                        <c:v>4.0393519400000004</c:v>
                      </c:pt>
                      <c:pt idx="205">
                        <c:v>0.590277791</c:v>
                      </c:pt>
                      <c:pt idx="206">
                        <c:v>0.17361110399999999</c:v>
                      </c:pt>
                      <c:pt idx="207">
                        <c:v>4.7800927199999999</c:v>
                      </c:pt>
                      <c:pt idx="208">
                        <c:v>4.8321757300000003</c:v>
                      </c:pt>
                      <c:pt idx="209">
                        <c:v>4.8321757300000003</c:v>
                      </c:pt>
                      <c:pt idx="210">
                        <c:v>4.8321757300000003</c:v>
                      </c:pt>
                      <c:pt idx="211">
                        <c:v>4.8321757300000003</c:v>
                      </c:pt>
                      <c:pt idx="212">
                        <c:v>4.8321757300000003</c:v>
                      </c:pt>
                      <c:pt idx="213">
                        <c:v>4.8321757300000003</c:v>
                      </c:pt>
                      <c:pt idx="214">
                        <c:v>4.8321757300000003</c:v>
                      </c:pt>
                      <c:pt idx="215">
                        <c:v>3.9004628700000001</c:v>
                      </c:pt>
                      <c:pt idx="216">
                        <c:v>0.82754629899999999</c:v>
                      </c:pt>
                      <c:pt idx="217">
                        <c:v>1.4699074000000001</c:v>
                      </c:pt>
                      <c:pt idx="218">
                        <c:v>4.8321757300000003</c:v>
                      </c:pt>
                      <c:pt idx="219">
                        <c:v>4.4618053399999997</c:v>
                      </c:pt>
                      <c:pt idx="220">
                        <c:v>0.260416657</c:v>
                      </c:pt>
                      <c:pt idx="221">
                        <c:v>6.9444447800000003E-2</c:v>
                      </c:pt>
                      <c:pt idx="222">
                        <c:v>6.9444447800000003E-2</c:v>
                      </c:pt>
                      <c:pt idx="223">
                        <c:v>6.9444447800000003E-2</c:v>
                      </c:pt>
                      <c:pt idx="224">
                        <c:v>6.9444447800000003E-2</c:v>
                      </c:pt>
                      <c:pt idx="225">
                        <c:v>6.9444447800000003E-2</c:v>
                      </c:pt>
                      <c:pt idx="226">
                        <c:v>6.9444447800000003E-2</c:v>
                      </c:pt>
                      <c:pt idx="227">
                        <c:v>6.9444447800000003E-2</c:v>
                      </c:pt>
                      <c:pt idx="228">
                        <c:v>6.9444447800000003E-2</c:v>
                      </c:pt>
                      <c:pt idx="229">
                        <c:v>6.9444447800000003E-2</c:v>
                      </c:pt>
                      <c:pt idx="230">
                        <c:v>6.9444447800000003E-2</c:v>
                      </c:pt>
                      <c:pt idx="231">
                        <c:v>6.9444447800000003E-2</c:v>
                      </c:pt>
                      <c:pt idx="232">
                        <c:v>6.3657410400000003E-2</c:v>
                      </c:pt>
                      <c:pt idx="233">
                        <c:v>6.9444447800000003E-2</c:v>
                      </c:pt>
                      <c:pt idx="234">
                        <c:v>6.9444447800000003E-2</c:v>
                      </c:pt>
                      <c:pt idx="235">
                        <c:v>2.4189815499999998</c:v>
                      </c:pt>
                      <c:pt idx="236">
                        <c:v>4.8321757300000003</c:v>
                      </c:pt>
                      <c:pt idx="237">
                        <c:v>4.8263888399999999</c:v>
                      </c:pt>
                      <c:pt idx="238">
                        <c:v>4.9884257300000003</c:v>
                      </c:pt>
                      <c:pt idx="239">
                        <c:v>4.8321757300000003</c:v>
                      </c:pt>
                      <c:pt idx="240">
                        <c:v>4.8553242699999997</c:v>
                      </c:pt>
                      <c:pt idx="241">
                        <c:v>4.8321757300000003</c:v>
                      </c:pt>
                      <c:pt idx="242">
                        <c:v>4.8321757300000003</c:v>
                      </c:pt>
                      <c:pt idx="243">
                        <c:v>4.8321757300000003</c:v>
                      </c:pt>
                      <c:pt idx="244">
                        <c:v>4.8321757300000003</c:v>
                      </c:pt>
                      <c:pt idx="245">
                        <c:v>4.8321757300000003</c:v>
                      </c:pt>
                      <c:pt idx="246">
                        <c:v>4.8321757300000003</c:v>
                      </c:pt>
                      <c:pt idx="247">
                        <c:v>4.8321757300000003</c:v>
                      </c:pt>
                      <c:pt idx="248">
                        <c:v>4.6932869000000004</c:v>
                      </c:pt>
                      <c:pt idx="249">
                        <c:v>4.8379630999999996</c:v>
                      </c:pt>
                      <c:pt idx="250">
                        <c:v>4.8263888399999999</c:v>
                      </c:pt>
                      <c:pt idx="251">
                        <c:v>4.8321757300000003</c:v>
                      </c:pt>
                      <c:pt idx="252">
                        <c:v>4.8321757300000003</c:v>
                      </c:pt>
                      <c:pt idx="253">
                        <c:v>4.6296296100000003</c:v>
                      </c:pt>
                      <c:pt idx="254">
                        <c:v>4.8263888399999999</c:v>
                      </c:pt>
                      <c:pt idx="255">
                        <c:v>4.8553242699999997</c:v>
                      </c:pt>
                      <c:pt idx="256">
                        <c:v>4.8379630999999996</c:v>
                      </c:pt>
                      <c:pt idx="257">
                        <c:v>4.8321757300000003</c:v>
                      </c:pt>
                      <c:pt idx="258">
                        <c:v>4.8321757300000003</c:v>
                      </c:pt>
                      <c:pt idx="259">
                        <c:v>4.8321757300000003</c:v>
                      </c:pt>
                      <c:pt idx="260">
                        <c:v>4.8321757300000003</c:v>
                      </c:pt>
                      <c:pt idx="261">
                        <c:v>4.8263888399999999</c:v>
                      </c:pt>
                      <c:pt idx="262">
                        <c:v>4.8263888399999999</c:v>
                      </c:pt>
                      <c:pt idx="263">
                        <c:v>4.1956019400000004</c:v>
                      </c:pt>
                      <c:pt idx="264">
                        <c:v>4.4965276699999999</c:v>
                      </c:pt>
                      <c:pt idx="265">
                        <c:v>0.590277791</c:v>
                      </c:pt>
                      <c:pt idx="266">
                        <c:v>0.214120373</c:v>
                      </c:pt>
                      <c:pt idx="267">
                        <c:v>6.3657410400000003E-2</c:v>
                      </c:pt>
                      <c:pt idx="268">
                        <c:v>6.3657410400000003E-2</c:v>
                      </c:pt>
                      <c:pt idx="269">
                        <c:v>6.3657410400000003E-2</c:v>
                      </c:pt>
                      <c:pt idx="270">
                        <c:v>6.3657410400000003E-2</c:v>
                      </c:pt>
                      <c:pt idx="271">
                        <c:v>6.3657410400000003E-2</c:v>
                      </c:pt>
                      <c:pt idx="272">
                        <c:v>6.3657410400000003E-2</c:v>
                      </c:pt>
                      <c:pt idx="273">
                        <c:v>6.3657410400000003E-2</c:v>
                      </c:pt>
                      <c:pt idx="274">
                        <c:v>6.3657410400000003E-2</c:v>
                      </c:pt>
                      <c:pt idx="275">
                        <c:v>6.3657410400000003E-2</c:v>
                      </c:pt>
                      <c:pt idx="276">
                        <c:v>0.190972224</c:v>
                      </c:pt>
                      <c:pt idx="277">
                        <c:v>0.190972224</c:v>
                      </c:pt>
                      <c:pt idx="278">
                        <c:v>6.3657410400000003E-2</c:v>
                      </c:pt>
                      <c:pt idx="279">
                        <c:v>6.3657410400000003E-2</c:v>
                      </c:pt>
                      <c:pt idx="280">
                        <c:v>6.3657410400000003E-2</c:v>
                      </c:pt>
                      <c:pt idx="281">
                        <c:v>6.3657410400000003E-2</c:v>
                      </c:pt>
                      <c:pt idx="282">
                        <c:v>6.3657410400000003E-2</c:v>
                      </c:pt>
                      <c:pt idx="283">
                        <c:v>6.3657410400000003E-2</c:v>
                      </c:pt>
                      <c:pt idx="284">
                        <c:v>6.3657410400000003E-2</c:v>
                      </c:pt>
                      <c:pt idx="285">
                        <c:v>6.3657410400000003E-2</c:v>
                      </c:pt>
                      <c:pt idx="286">
                        <c:v>6.3657410400000003E-2</c:v>
                      </c:pt>
                      <c:pt idx="287">
                        <c:v>6.3657410400000003E-2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E00E-4C95-AF38-CA1CB38206D3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'15.05.2023'!$D$1</c15:sqref>
                        </c15:formulaRef>
                      </c:ext>
                    </c:extLst>
                    <c:strCache>
                      <c:ptCount val="1"/>
                      <c:pt idx="0">
                        <c:v>NG FLOW METER-02 TOTALIZER (KG/HR)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'15.05.2023'!$A$2:$B$289</c15:sqref>
                        </c15:formulaRef>
                      </c:ext>
                    </c:extLst>
                    <c:multiLvlStrCache>
                      <c:ptCount val="288"/>
                      <c:lvl>
                        <c:pt idx="0">
                          <c:v>00:05:00</c:v>
                        </c:pt>
                        <c:pt idx="1">
                          <c:v>00:10:00</c:v>
                        </c:pt>
                        <c:pt idx="2">
                          <c:v>00:15:00</c:v>
                        </c:pt>
                        <c:pt idx="3">
                          <c:v>00:20:00</c:v>
                        </c:pt>
                        <c:pt idx="4">
                          <c:v>00:25:00</c:v>
                        </c:pt>
                        <c:pt idx="5">
                          <c:v>00:30:00</c:v>
                        </c:pt>
                        <c:pt idx="6">
                          <c:v>00:35:00</c:v>
                        </c:pt>
                        <c:pt idx="7">
                          <c:v>00:40:00</c:v>
                        </c:pt>
                        <c:pt idx="8">
                          <c:v>00:45:00</c:v>
                        </c:pt>
                        <c:pt idx="9">
                          <c:v>00:50:00</c:v>
                        </c:pt>
                        <c:pt idx="10">
                          <c:v>00:55:00</c:v>
                        </c:pt>
                        <c:pt idx="11">
                          <c:v>01:00:00</c:v>
                        </c:pt>
                        <c:pt idx="12">
                          <c:v>01:05:00</c:v>
                        </c:pt>
                        <c:pt idx="13">
                          <c:v>01:10:00</c:v>
                        </c:pt>
                        <c:pt idx="14">
                          <c:v>01:15:00</c:v>
                        </c:pt>
                        <c:pt idx="15">
                          <c:v>01:20:00</c:v>
                        </c:pt>
                        <c:pt idx="16">
                          <c:v>01:25:00</c:v>
                        </c:pt>
                        <c:pt idx="17">
                          <c:v>01:30:00</c:v>
                        </c:pt>
                        <c:pt idx="18">
                          <c:v>01:35:00</c:v>
                        </c:pt>
                        <c:pt idx="19">
                          <c:v>01:40:00</c:v>
                        </c:pt>
                        <c:pt idx="20">
                          <c:v>01:45:00</c:v>
                        </c:pt>
                        <c:pt idx="21">
                          <c:v>01:50:00</c:v>
                        </c:pt>
                        <c:pt idx="22">
                          <c:v>01:55:00</c:v>
                        </c:pt>
                        <c:pt idx="23">
                          <c:v>02:00:00</c:v>
                        </c:pt>
                        <c:pt idx="24">
                          <c:v>02:05:00</c:v>
                        </c:pt>
                        <c:pt idx="25">
                          <c:v>02:10:00</c:v>
                        </c:pt>
                        <c:pt idx="26">
                          <c:v>02:15:00</c:v>
                        </c:pt>
                        <c:pt idx="27">
                          <c:v>02:20:00</c:v>
                        </c:pt>
                        <c:pt idx="28">
                          <c:v>02:25:00</c:v>
                        </c:pt>
                        <c:pt idx="29">
                          <c:v>02:30:00</c:v>
                        </c:pt>
                        <c:pt idx="30">
                          <c:v>02:35:00</c:v>
                        </c:pt>
                        <c:pt idx="31">
                          <c:v>02:40:00</c:v>
                        </c:pt>
                        <c:pt idx="32">
                          <c:v>02:45:00</c:v>
                        </c:pt>
                        <c:pt idx="33">
                          <c:v>02:50:00</c:v>
                        </c:pt>
                        <c:pt idx="34">
                          <c:v>02:55:00</c:v>
                        </c:pt>
                        <c:pt idx="35">
                          <c:v>03:00:00</c:v>
                        </c:pt>
                        <c:pt idx="36">
                          <c:v>03:05:00</c:v>
                        </c:pt>
                        <c:pt idx="37">
                          <c:v>03:10:00</c:v>
                        </c:pt>
                        <c:pt idx="38">
                          <c:v>03:15:00</c:v>
                        </c:pt>
                        <c:pt idx="39">
                          <c:v>03:20:00</c:v>
                        </c:pt>
                        <c:pt idx="40">
                          <c:v>03:25:00</c:v>
                        </c:pt>
                        <c:pt idx="41">
                          <c:v>03:30:00</c:v>
                        </c:pt>
                        <c:pt idx="42">
                          <c:v>03:35:00</c:v>
                        </c:pt>
                        <c:pt idx="43">
                          <c:v>03:40:00</c:v>
                        </c:pt>
                        <c:pt idx="44">
                          <c:v>03:45:00</c:v>
                        </c:pt>
                        <c:pt idx="45">
                          <c:v>03:50:00</c:v>
                        </c:pt>
                        <c:pt idx="46">
                          <c:v>03:55:00</c:v>
                        </c:pt>
                        <c:pt idx="47">
                          <c:v>04:00:00</c:v>
                        </c:pt>
                        <c:pt idx="48">
                          <c:v>04:05:00</c:v>
                        </c:pt>
                        <c:pt idx="49">
                          <c:v>04:10:00</c:v>
                        </c:pt>
                        <c:pt idx="50">
                          <c:v>04:15:00</c:v>
                        </c:pt>
                        <c:pt idx="51">
                          <c:v>04:20:00</c:v>
                        </c:pt>
                        <c:pt idx="52">
                          <c:v>04:25:00</c:v>
                        </c:pt>
                        <c:pt idx="53">
                          <c:v>04:30:00</c:v>
                        </c:pt>
                        <c:pt idx="54">
                          <c:v>04:35:00</c:v>
                        </c:pt>
                        <c:pt idx="55">
                          <c:v>04:40:00</c:v>
                        </c:pt>
                        <c:pt idx="56">
                          <c:v>04:45:00</c:v>
                        </c:pt>
                        <c:pt idx="57">
                          <c:v>04:50:00</c:v>
                        </c:pt>
                        <c:pt idx="58">
                          <c:v>04:55:00</c:v>
                        </c:pt>
                        <c:pt idx="59">
                          <c:v>05:00:00</c:v>
                        </c:pt>
                        <c:pt idx="60">
                          <c:v>05:05:00</c:v>
                        </c:pt>
                        <c:pt idx="61">
                          <c:v>05:10:00</c:v>
                        </c:pt>
                        <c:pt idx="62">
                          <c:v>05:15:00</c:v>
                        </c:pt>
                        <c:pt idx="63">
                          <c:v>05:20:00</c:v>
                        </c:pt>
                        <c:pt idx="64">
                          <c:v>05:25:00</c:v>
                        </c:pt>
                        <c:pt idx="65">
                          <c:v>05:30:00</c:v>
                        </c:pt>
                        <c:pt idx="66">
                          <c:v>05:35:00</c:v>
                        </c:pt>
                        <c:pt idx="67">
                          <c:v>05:40:00</c:v>
                        </c:pt>
                        <c:pt idx="68">
                          <c:v>05:45:00</c:v>
                        </c:pt>
                        <c:pt idx="69">
                          <c:v>05:50:00</c:v>
                        </c:pt>
                        <c:pt idx="70">
                          <c:v>05:55:00</c:v>
                        </c:pt>
                        <c:pt idx="71">
                          <c:v>06:00:00</c:v>
                        </c:pt>
                        <c:pt idx="72">
                          <c:v>06:05:00</c:v>
                        </c:pt>
                        <c:pt idx="73">
                          <c:v>06:10:00</c:v>
                        </c:pt>
                        <c:pt idx="74">
                          <c:v>06:15:00</c:v>
                        </c:pt>
                        <c:pt idx="75">
                          <c:v>06:20:00</c:v>
                        </c:pt>
                        <c:pt idx="76">
                          <c:v>06:25:00</c:v>
                        </c:pt>
                        <c:pt idx="77">
                          <c:v>06:30:00</c:v>
                        </c:pt>
                        <c:pt idx="78">
                          <c:v>06:35:00</c:v>
                        </c:pt>
                        <c:pt idx="79">
                          <c:v>06:40:00</c:v>
                        </c:pt>
                        <c:pt idx="80">
                          <c:v>06:45:00</c:v>
                        </c:pt>
                        <c:pt idx="81">
                          <c:v>06:50:00</c:v>
                        </c:pt>
                        <c:pt idx="82">
                          <c:v>06:55:00</c:v>
                        </c:pt>
                        <c:pt idx="83">
                          <c:v>07:00:00</c:v>
                        </c:pt>
                        <c:pt idx="84">
                          <c:v>07:05:00</c:v>
                        </c:pt>
                        <c:pt idx="85">
                          <c:v>07:10:00</c:v>
                        </c:pt>
                        <c:pt idx="86">
                          <c:v>07:15:00</c:v>
                        </c:pt>
                        <c:pt idx="87">
                          <c:v>07:20:00</c:v>
                        </c:pt>
                        <c:pt idx="88">
                          <c:v>07:25:00</c:v>
                        </c:pt>
                        <c:pt idx="89">
                          <c:v>07:30:00</c:v>
                        </c:pt>
                        <c:pt idx="90">
                          <c:v>07:35:00</c:v>
                        </c:pt>
                        <c:pt idx="91">
                          <c:v>07:40:00</c:v>
                        </c:pt>
                        <c:pt idx="92">
                          <c:v>07:45:00</c:v>
                        </c:pt>
                        <c:pt idx="93">
                          <c:v>07:50:00</c:v>
                        </c:pt>
                        <c:pt idx="94">
                          <c:v>07:55:00</c:v>
                        </c:pt>
                        <c:pt idx="95">
                          <c:v>08:00:00</c:v>
                        </c:pt>
                        <c:pt idx="96">
                          <c:v>08:05:00</c:v>
                        </c:pt>
                        <c:pt idx="97">
                          <c:v>08:10:00</c:v>
                        </c:pt>
                        <c:pt idx="98">
                          <c:v>08:15:00</c:v>
                        </c:pt>
                        <c:pt idx="99">
                          <c:v>08:20:00</c:v>
                        </c:pt>
                        <c:pt idx="100">
                          <c:v>08:25:00</c:v>
                        </c:pt>
                        <c:pt idx="101">
                          <c:v>08:30:00</c:v>
                        </c:pt>
                        <c:pt idx="102">
                          <c:v>08:35:00</c:v>
                        </c:pt>
                        <c:pt idx="103">
                          <c:v>08:40:00</c:v>
                        </c:pt>
                        <c:pt idx="104">
                          <c:v>08:45:00</c:v>
                        </c:pt>
                        <c:pt idx="105">
                          <c:v>08:50:00</c:v>
                        </c:pt>
                        <c:pt idx="106">
                          <c:v>08:55:00</c:v>
                        </c:pt>
                        <c:pt idx="107">
                          <c:v>09:00:00</c:v>
                        </c:pt>
                        <c:pt idx="108">
                          <c:v>09:05:00</c:v>
                        </c:pt>
                        <c:pt idx="109">
                          <c:v>09:10:00</c:v>
                        </c:pt>
                        <c:pt idx="110">
                          <c:v>09:15:00</c:v>
                        </c:pt>
                        <c:pt idx="111">
                          <c:v>09:20:00</c:v>
                        </c:pt>
                        <c:pt idx="112">
                          <c:v>09:25:00</c:v>
                        </c:pt>
                        <c:pt idx="113">
                          <c:v>09:30:00</c:v>
                        </c:pt>
                        <c:pt idx="114">
                          <c:v>09:35:00</c:v>
                        </c:pt>
                        <c:pt idx="115">
                          <c:v>09:40:00</c:v>
                        </c:pt>
                        <c:pt idx="116">
                          <c:v>09:45:00</c:v>
                        </c:pt>
                        <c:pt idx="117">
                          <c:v>09:50:00</c:v>
                        </c:pt>
                        <c:pt idx="118">
                          <c:v>09:55:00</c:v>
                        </c:pt>
                        <c:pt idx="119">
                          <c:v>10:00:00</c:v>
                        </c:pt>
                        <c:pt idx="120">
                          <c:v>10:05:00</c:v>
                        </c:pt>
                        <c:pt idx="121">
                          <c:v>10:10:00</c:v>
                        </c:pt>
                        <c:pt idx="122">
                          <c:v>10:15:00</c:v>
                        </c:pt>
                        <c:pt idx="123">
                          <c:v>10:20:00</c:v>
                        </c:pt>
                        <c:pt idx="124">
                          <c:v>10:25:00</c:v>
                        </c:pt>
                        <c:pt idx="125">
                          <c:v>10:30:00</c:v>
                        </c:pt>
                        <c:pt idx="126">
                          <c:v>10:35:00</c:v>
                        </c:pt>
                        <c:pt idx="127">
                          <c:v>10:40:00</c:v>
                        </c:pt>
                        <c:pt idx="128">
                          <c:v>10:45:00</c:v>
                        </c:pt>
                        <c:pt idx="129">
                          <c:v>10:50:00</c:v>
                        </c:pt>
                        <c:pt idx="130">
                          <c:v>10:55:00</c:v>
                        </c:pt>
                        <c:pt idx="131">
                          <c:v>11:00:00</c:v>
                        </c:pt>
                        <c:pt idx="132">
                          <c:v>11:05:00</c:v>
                        </c:pt>
                        <c:pt idx="133">
                          <c:v>11:10:00</c:v>
                        </c:pt>
                        <c:pt idx="134">
                          <c:v>11:15:00</c:v>
                        </c:pt>
                        <c:pt idx="135">
                          <c:v>11:20:00</c:v>
                        </c:pt>
                        <c:pt idx="136">
                          <c:v>11:25:00</c:v>
                        </c:pt>
                        <c:pt idx="137">
                          <c:v>11:30:00</c:v>
                        </c:pt>
                        <c:pt idx="138">
                          <c:v>11:35:00</c:v>
                        </c:pt>
                        <c:pt idx="139">
                          <c:v>11:40:00</c:v>
                        </c:pt>
                        <c:pt idx="140">
                          <c:v>11:45:00</c:v>
                        </c:pt>
                        <c:pt idx="141">
                          <c:v>11:50:00</c:v>
                        </c:pt>
                        <c:pt idx="142">
                          <c:v>11:55:00</c:v>
                        </c:pt>
                        <c:pt idx="143">
                          <c:v>12:00:00</c:v>
                        </c:pt>
                        <c:pt idx="144">
                          <c:v>12:05:00</c:v>
                        </c:pt>
                        <c:pt idx="145">
                          <c:v>12:10:00</c:v>
                        </c:pt>
                        <c:pt idx="146">
                          <c:v>12:15:00</c:v>
                        </c:pt>
                        <c:pt idx="147">
                          <c:v>12:20:00</c:v>
                        </c:pt>
                        <c:pt idx="148">
                          <c:v>12:25:00</c:v>
                        </c:pt>
                        <c:pt idx="149">
                          <c:v>12:30:00</c:v>
                        </c:pt>
                        <c:pt idx="150">
                          <c:v>12:35:00</c:v>
                        </c:pt>
                        <c:pt idx="151">
                          <c:v>12:40:00</c:v>
                        </c:pt>
                        <c:pt idx="152">
                          <c:v>12:45:00</c:v>
                        </c:pt>
                        <c:pt idx="153">
                          <c:v>12:50:00</c:v>
                        </c:pt>
                        <c:pt idx="154">
                          <c:v>12:55:00</c:v>
                        </c:pt>
                        <c:pt idx="155">
                          <c:v>13:00:00</c:v>
                        </c:pt>
                        <c:pt idx="156">
                          <c:v>13:05:00</c:v>
                        </c:pt>
                        <c:pt idx="157">
                          <c:v>13:10:00</c:v>
                        </c:pt>
                        <c:pt idx="158">
                          <c:v>13:15:00</c:v>
                        </c:pt>
                        <c:pt idx="159">
                          <c:v>13:20:00</c:v>
                        </c:pt>
                        <c:pt idx="160">
                          <c:v>13:25:00</c:v>
                        </c:pt>
                        <c:pt idx="161">
                          <c:v>13:30:00</c:v>
                        </c:pt>
                        <c:pt idx="162">
                          <c:v>13:35:00</c:v>
                        </c:pt>
                        <c:pt idx="163">
                          <c:v>13:40:00</c:v>
                        </c:pt>
                        <c:pt idx="164">
                          <c:v>13:45:00</c:v>
                        </c:pt>
                        <c:pt idx="165">
                          <c:v>13:50:00</c:v>
                        </c:pt>
                        <c:pt idx="166">
                          <c:v>13:55:00</c:v>
                        </c:pt>
                        <c:pt idx="167">
                          <c:v>14:00:00</c:v>
                        </c:pt>
                        <c:pt idx="168">
                          <c:v>14:05:00</c:v>
                        </c:pt>
                        <c:pt idx="169">
                          <c:v>14:10:00</c:v>
                        </c:pt>
                        <c:pt idx="170">
                          <c:v>14:15:00</c:v>
                        </c:pt>
                        <c:pt idx="171">
                          <c:v>14:20:00</c:v>
                        </c:pt>
                        <c:pt idx="172">
                          <c:v>14:25:00</c:v>
                        </c:pt>
                        <c:pt idx="173">
                          <c:v>14:30:00</c:v>
                        </c:pt>
                        <c:pt idx="174">
                          <c:v>14:35:00</c:v>
                        </c:pt>
                        <c:pt idx="175">
                          <c:v>14:40:00</c:v>
                        </c:pt>
                        <c:pt idx="176">
                          <c:v>14:45:00</c:v>
                        </c:pt>
                        <c:pt idx="177">
                          <c:v>14:50:00</c:v>
                        </c:pt>
                        <c:pt idx="178">
                          <c:v>14:55:00</c:v>
                        </c:pt>
                        <c:pt idx="179">
                          <c:v>15:00:00</c:v>
                        </c:pt>
                        <c:pt idx="180">
                          <c:v>15:05:00</c:v>
                        </c:pt>
                        <c:pt idx="181">
                          <c:v>15:10:00</c:v>
                        </c:pt>
                        <c:pt idx="182">
                          <c:v>15:15:00</c:v>
                        </c:pt>
                        <c:pt idx="183">
                          <c:v>15:20:00</c:v>
                        </c:pt>
                        <c:pt idx="184">
                          <c:v>15:25:00</c:v>
                        </c:pt>
                        <c:pt idx="185">
                          <c:v>15:30:00</c:v>
                        </c:pt>
                        <c:pt idx="186">
                          <c:v>15:35:00</c:v>
                        </c:pt>
                        <c:pt idx="187">
                          <c:v>15:40:00</c:v>
                        </c:pt>
                        <c:pt idx="188">
                          <c:v>15:45:00</c:v>
                        </c:pt>
                        <c:pt idx="189">
                          <c:v>15:50:00</c:v>
                        </c:pt>
                        <c:pt idx="190">
                          <c:v>15:55:00</c:v>
                        </c:pt>
                        <c:pt idx="191">
                          <c:v>16:00:00</c:v>
                        </c:pt>
                        <c:pt idx="192">
                          <c:v>16:05:00</c:v>
                        </c:pt>
                        <c:pt idx="193">
                          <c:v>16:10:00</c:v>
                        </c:pt>
                        <c:pt idx="194">
                          <c:v>16:15:00</c:v>
                        </c:pt>
                        <c:pt idx="195">
                          <c:v>16:20:00</c:v>
                        </c:pt>
                        <c:pt idx="196">
                          <c:v>16:25:00</c:v>
                        </c:pt>
                        <c:pt idx="197">
                          <c:v>16:30:00</c:v>
                        </c:pt>
                        <c:pt idx="198">
                          <c:v>16:35:00</c:v>
                        </c:pt>
                        <c:pt idx="199">
                          <c:v>16:40:00</c:v>
                        </c:pt>
                        <c:pt idx="200">
                          <c:v>16:45:00</c:v>
                        </c:pt>
                        <c:pt idx="201">
                          <c:v>16:50:00</c:v>
                        </c:pt>
                        <c:pt idx="202">
                          <c:v>16:55:00</c:v>
                        </c:pt>
                        <c:pt idx="203">
                          <c:v>17:00:00</c:v>
                        </c:pt>
                        <c:pt idx="204">
                          <c:v>17:05:00</c:v>
                        </c:pt>
                        <c:pt idx="205">
                          <c:v>17:10:00</c:v>
                        </c:pt>
                        <c:pt idx="206">
                          <c:v>17:15:00</c:v>
                        </c:pt>
                        <c:pt idx="207">
                          <c:v>17:20:00</c:v>
                        </c:pt>
                        <c:pt idx="208">
                          <c:v>17:25:00</c:v>
                        </c:pt>
                        <c:pt idx="209">
                          <c:v>17:30:00</c:v>
                        </c:pt>
                        <c:pt idx="210">
                          <c:v>17:35:00</c:v>
                        </c:pt>
                        <c:pt idx="211">
                          <c:v>17:40:00</c:v>
                        </c:pt>
                        <c:pt idx="212">
                          <c:v>17:45:00</c:v>
                        </c:pt>
                        <c:pt idx="213">
                          <c:v>17:50:00</c:v>
                        </c:pt>
                        <c:pt idx="214">
                          <c:v>17:55:00</c:v>
                        </c:pt>
                        <c:pt idx="215">
                          <c:v>18:00:00</c:v>
                        </c:pt>
                        <c:pt idx="216">
                          <c:v>18:05:00</c:v>
                        </c:pt>
                        <c:pt idx="217">
                          <c:v>18:10:00</c:v>
                        </c:pt>
                        <c:pt idx="218">
                          <c:v>18:15:00</c:v>
                        </c:pt>
                        <c:pt idx="219">
                          <c:v>18:20:00</c:v>
                        </c:pt>
                        <c:pt idx="220">
                          <c:v>18:25:00</c:v>
                        </c:pt>
                        <c:pt idx="221">
                          <c:v>18:30:00</c:v>
                        </c:pt>
                        <c:pt idx="222">
                          <c:v>18:35:00</c:v>
                        </c:pt>
                        <c:pt idx="223">
                          <c:v>18:40:00</c:v>
                        </c:pt>
                        <c:pt idx="224">
                          <c:v>18:45:00</c:v>
                        </c:pt>
                        <c:pt idx="225">
                          <c:v>18:50:00</c:v>
                        </c:pt>
                        <c:pt idx="226">
                          <c:v>18:55:00</c:v>
                        </c:pt>
                        <c:pt idx="227">
                          <c:v>19:00:00</c:v>
                        </c:pt>
                        <c:pt idx="228">
                          <c:v>19:05:00</c:v>
                        </c:pt>
                        <c:pt idx="229">
                          <c:v>19:10:00</c:v>
                        </c:pt>
                        <c:pt idx="230">
                          <c:v>19:15:00</c:v>
                        </c:pt>
                        <c:pt idx="231">
                          <c:v>19:20:00</c:v>
                        </c:pt>
                        <c:pt idx="232">
                          <c:v>19:25:00</c:v>
                        </c:pt>
                        <c:pt idx="233">
                          <c:v>19:30:00</c:v>
                        </c:pt>
                        <c:pt idx="234">
                          <c:v>19:35:00</c:v>
                        </c:pt>
                        <c:pt idx="235">
                          <c:v>19:40:00</c:v>
                        </c:pt>
                        <c:pt idx="236">
                          <c:v>19:45:00</c:v>
                        </c:pt>
                        <c:pt idx="237">
                          <c:v>19:50:00</c:v>
                        </c:pt>
                        <c:pt idx="238">
                          <c:v>19:55:00</c:v>
                        </c:pt>
                        <c:pt idx="239">
                          <c:v>20:00:00</c:v>
                        </c:pt>
                        <c:pt idx="240">
                          <c:v>20:05:00</c:v>
                        </c:pt>
                        <c:pt idx="241">
                          <c:v>20:10:00</c:v>
                        </c:pt>
                        <c:pt idx="242">
                          <c:v>20:15:00</c:v>
                        </c:pt>
                        <c:pt idx="243">
                          <c:v>20:20:00</c:v>
                        </c:pt>
                        <c:pt idx="244">
                          <c:v>20:25:00</c:v>
                        </c:pt>
                        <c:pt idx="245">
                          <c:v>20:30:00</c:v>
                        </c:pt>
                        <c:pt idx="246">
                          <c:v>20:35:00</c:v>
                        </c:pt>
                        <c:pt idx="247">
                          <c:v>20:40:00</c:v>
                        </c:pt>
                        <c:pt idx="248">
                          <c:v>20:45:00</c:v>
                        </c:pt>
                        <c:pt idx="249">
                          <c:v>20:50:00</c:v>
                        </c:pt>
                        <c:pt idx="250">
                          <c:v>20:55:00</c:v>
                        </c:pt>
                        <c:pt idx="251">
                          <c:v>21:00:00</c:v>
                        </c:pt>
                        <c:pt idx="252">
                          <c:v>21:05:00</c:v>
                        </c:pt>
                        <c:pt idx="253">
                          <c:v>21:10:00</c:v>
                        </c:pt>
                        <c:pt idx="254">
                          <c:v>21:15:00</c:v>
                        </c:pt>
                        <c:pt idx="255">
                          <c:v>21:20:00</c:v>
                        </c:pt>
                        <c:pt idx="256">
                          <c:v>21:25:00</c:v>
                        </c:pt>
                        <c:pt idx="257">
                          <c:v>21:30:00</c:v>
                        </c:pt>
                        <c:pt idx="258">
                          <c:v>21:35:00</c:v>
                        </c:pt>
                        <c:pt idx="259">
                          <c:v>21:40:00</c:v>
                        </c:pt>
                        <c:pt idx="260">
                          <c:v>21:45:00</c:v>
                        </c:pt>
                        <c:pt idx="261">
                          <c:v>21:50:00</c:v>
                        </c:pt>
                        <c:pt idx="262">
                          <c:v>21:55:00</c:v>
                        </c:pt>
                        <c:pt idx="263">
                          <c:v>22:00:00</c:v>
                        </c:pt>
                        <c:pt idx="264">
                          <c:v>22:05:00</c:v>
                        </c:pt>
                        <c:pt idx="265">
                          <c:v>22:10:00</c:v>
                        </c:pt>
                        <c:pt idx="266">
                          <c:v>22:15:00</c:v>
                        </c:pt>
                        <c:pt idx="267">
                          <c:v>22:20:00</c:v>
                        </c:pt>
                        <c:pt idx="268">
                          <c:v>22:25:00</c:v>
                        </c:pt>
                        <c:pt idx="269">
                          <c:v>22:30:00</c:v>
                        </c:pt>
                        <c:pt idx="270">
                          <c:v>22:35:00</c:v>
                        </c:pt>
                        <c:pt idx="271">
                          <c:v>22:40:00</c:v>
                        </c:pt>
                        <c:pt idx="272">
                          <c:v>22:45:00</c:v>
                        </c:pt>
                        <c:pt idx="273">
                          <c:v>22:50:00</c:v>
                        </c:pt>
                        <c:pt idx="274">
                          <c:v>22:55:00</c:v>
                        </c:pt>
                        <c:pt idx="275">
                          <c:v>23:00:00</c:v>
                        </c:pt>
                        <c:pt idx="276">
                          <c:v>23:05:00</c:v>
                        </c:pt>
                        <c:pt idx="277">
                          <c:v>23:10:00</c:v>
                        </c:pt>
                        <c:pt idx="278">
                          <c:v>23:15:00</c:v>
                        </c:pt>
                        <c:pt idx="279">
                          <c:v>23:20:00</c:v>
                        </c:pt>
                        <c:pt idx="280">
                          <c:v>23:25:00</c:v>
                        </c:pt>
                        <c:pt idx="281">
                          <c:v>23:30:00</c:v>
                        </c:pt>
                        <c:pt idx="282">
                          <c:v>23:35:00</c:v>
                        </c:pt>
                        <c:pt idx="283">
                          <c:v>23:40:00</c:v>
                        </c:pt>
                        <c:pt idx="284">
                          <c:v>23:45:00</c:v>
                        </c:pt>
                        <c:pt idx="285">
                          <c:v>23:50:00</c:v>
                        </c:pt>
                        <c:pt idx="286">
                          <c:v>23:55:00</c:v>
                        </c:pt>
                        <c:pt idx="287">
                          <c:v>00:00:00</c:v>
                        </c:pt>
                      </c:lvl>
                      <c:lvl>
                        <c:pt idx="0">
                          <c:v>15-05-2023</c:v>
                        </c:pt>
                        <c:pt idx="1">
                          <c:v>15-05-2023</c:v>
                        </c:pt>
                        <c:pt idx="2">
                          <c:v>15-05-2023</c:v>
                        </c:pt>
                        <c:pt idx="3">
                          <c:v>15-05-2023</c:v>
                        </c:pt>
                        <c:pt idx="4">
                          <c:v>15-05-2023</c:v>
                        </c:pt>
                        <c:pt idx="5">
                          <c:v>15-05-2023</c:v>
                        </c:pt>
                        <c:pt idx="6">
                          <c:v>15-05-2023</c:v>
                        </c:pt>
                        <c:pt idx="7">
                          <c:v>15-05-2023</c:v>
                        </c:pt>
                        <c:pt idx="8">
                          <c:v>15-05-2023</c:v>
                        </c:pt>
                        <c:pt idx="9">
                          <c:v>15-05-2023</c:v>
                        </c:pt>
                        <c:pt idx="10">
                          <c:v>15-05-2023</c:v>
                        </c:pt>
                        <c:pt idx="11">
                          <c:v>15-05-2023</c:v>
                        </c:pt>
                        <c:pt idx="12">
                          <c:v>15-05-2023</c:v>
                        </c:pt>
                        <c:pt idx="13">
                          <c:v>15-05-2023</c:v>
                        </c:pt>
                        <c:pt idx="14">
                          <c:v>15-05-2023</c:v>
                        </c:pt>
                        <c:pt idx="15">
                          <c:v>15-05-2023</c:v>
                        </c:pt>
                        <c:pt idx="16">
                          <c:v>15-05-2023</c:v>
                        </c:pt>
                        <c:pt idx="17">
                          <c:v>15-05-2023</c:v>
                        </c:pt>
                        <c:pt idx="18">
                          <c:v>15-05-2023</c:v>
                        </c:pt>
                        <c:pt idx="19">
                          <c:v>15-05-2023</c:v>
                        </c:pt>
                        <c:pt idx="20">
                          <c:v>15-05-2023</c:v>
                        </c:pt>
                        <c:pt idx="21">
                          <c:v>15-05-2023</c:v>
                        </c:pt>
                        <c:pt idx="22">
                          <c:v>15-05-2023</c:v>
                        </c:pt>
                        <c:pt idx="23">
                          <c:v>15-05-2023</c:v>
                        </c:pt>
                        <c:pt idx="24">
                          <c:v>15-05-2023</c:v>
                        </c:pt>
                        <c:pt idx="25">
                          <c:v>15-05-2023</c:v>
                        </c:pt>
                        <c:pt idx="26">
                          <c:v>15-05-2023</c:v>
                        </c:pt>
                        <c:pt idx="27">
                          <c:v>15-05-2023</c:v>
                        </c:pt>
                        <c:pt idx="28">
                          <c:v>15-05-2023</c:v>
                        </c:pt>
                        <c:pt idx="29">
                          <c:v>15-05-2023</c:v>
                        </c:pt>
                        <c:pt idx="30">
                          <c:v>15-05-2023</c:v>
                        </c:pt>
                        <c:pt idx="31">
                          <c:v>15-05-2023</c:v>
                        </c:pt>
                        <c:pt idx="32">
                          <c:v>15-05-2023</c:v>
                        </c:pt>
                        <c:pt idx="33">
                          <c:v>15-05-2023</c:v>
                        </c:pt>
                        <c:pt idx="34">
                          <c:v>15-05-2023</c:v>
                        </c:pt>
                        <c:pt idx="35">
                          <c:v>15-05-2023</c:v>
                        </c:pt>
                        <c:pt idx="36">
                          <c:v>15-05-2023</c:v>
                        </c:pt>
                        <c:pt idx="37">
                          <c:v>15-05-2023</c:v>
                        </c:pt>
                        <c:pt idx="38">
                          <c:v>15-05-2023</c:v>
                        </c:pt>
                        <c:pt idx="39">
                          <c:v>15-05-2023</c:v>
                        </c:pt>
                        <c:pt idx="40">
                          <c:v>15-05-2023</c:v>
                        </c:pt>
                        <c:pt idx="41">
                          <c:v>15-05-2023</c:v>
                        </c:pt>
                        <c:pt idx="42">
                          <c:v>15-05-2023</c:v>
                        </c:pt>
                        <c:pt idx="43">
                          <c:v>15-05-2023</c:v>
                        </c:pt>
                        <c:pt idx="44">
                          <c:v>15-05-2023</c:v>
                        </c:pt>
                        <c:pt idx="45">
                          <c:v>15-05-2023</c:v>
                        </c:pt>
                        <c:pt idx="46">
                          <c:v>15-05-2023</c:v>
                        </c:pt>
                        <c:pt idx="47">
                          <c:v>15-05-2023</c:v>
                        </c:pt>
                        <c:pt idx="48">
                          <c:v>15-05-2023</c:v>
                        </c:pt>
                        <c:pt idx="49">
                          <c:v>15-05-2023</c:v>
                        </c:pt>
                        <c:pt idx="50">
                          <c:v>15-05-2023</c:v>
                        </c:pt>
                        <c:pt idx="51">
                          <c:v>15-05-2023</c:v>
                        </c:pt>
                        <c:pt idx="52">
                          <c:v>15-05-2023</c:v>
                        </c:pt>
                        <c:pt idx="53">
                          <c:v>15-05-2023</c:v>
                        </c:pt>
                        <c:pt idx="54">
                          <c:v>15-05-2023</c:v>
                        </c:pt>
                        <c:pt idx="55">
                          <c:v>15-05-2023</c:v>
                        </c:pt>
                        <c:pt idx="56">
                          <c:v>15-05-2023</c:v>
                        </c:pt>
                        <c:pt idx="57">
                          <c:v>15-05-2023</c:v>
                        </c:pt>
                        <c:pt idx="58">
                          <c:v>15-05-2023</c:v>
                        </c:pt>
                        <c:pt idx="59">
                          <c:v>15-05-2023</c:v>
                        </c:pt>
                        <c:pt idx="60">
                          <c:v>15-05-2023</c:v>
                        </c:pt>
                        <c:pt idx="61">
                          <c:v>15-05-2023</c:v>
                        </c:pt>
                        <c:pt idx="62">
                          <c:v>15-05-2023</c:v>
                        </c:pt>
                        <c:pt idx="63">
                          <c:v>15-05-2023</c:v>
                        </c:pt>
                        <c:pt idx="64">
                          <c:v>15-05-2023</c:v>
                        </c:pt>
                        <c:pt idx="65">
                          <c:v>15-05-2023</c:v>
                        </c:pt>
                        <c:pt idx="66">
                          <c:v>15-05-2023</c:v>
                        </c:pt>
                        <c:pt idx="67">
                          <c:v>15-05-2023</c:v>
                        </c:pt>
                        <c:pt idx="68">
                          <c:v>15-05-2023</c:v>
                        </c:pt>
                        <c:pt idx="69">
                          <c:v>15-05-2023</c:v>
                        </c:pt>
                        <c:pt idx="70">
                          <c:v>15-05-2023</c:v>
                        </c:pt>
                        <c:pt idx="71">
                          <c:v>15-05-2023</c:v>
                        </c:pt>
                        <c:pt idx="72">
                          <c:v>15-05-2023</c:v>
                        </c:pt>
                        <c:pt idx="73">
                          <c:v>15-05-2023</c:v>
                        </c:pt>
                        <c:pt idx="74">
                          <c:v>15-05-2023</c:v>
                        </c:pt>
                        <c:pt idx="75">
                          <c:v>15-05-2023</c:v>
                        </c:pt>
                        <c:pt idx="76">
                          <c:v>15-05-2023</c:v>
                        </c:pt>
                        <c:pt idx="77">
                          <c:v>15-05-2023</c:v>
                        </c:pt>
                        <c:pt idx="78">
                          <c:v>15-05-2023</c:v>
                        </c:pt>
                        <c:pt idx="79">
                          <c:v>15-05-2023</c:v>
                        </c:pt>
                        <c:pt idx="80">
                          <c:v>15-05-2023</c:v>
                        </c:pt>
                        <c:pt idx="81">
                          <c:v>15-05-2023</c:v>
                        </c:pt>
                        <c:pt idx="82">
                          <c:v>15-05-2023</c:v>
                        </c:pt>
                        <c:pt idx="83">
                          <c:v>15-05-2023</c:v>
                        </c:pt>
                        <c:pt idx="84">
                          <c:v>15-05-2023</c:v>
                        </c:pt>
                        <c:pt idx="85">
                          <c:v>15-05-2023</c:v>
                        </c:pt>
                        <c:pt idx="86">
                          <c:v>15-05-2023</c:v>
                        </c:pt>
                        <c:pt idx="87">
                          <c:v>15-05-2023</c:v>
                        </c:pt>
                        <c:pt idx="88">
                          <c:v>15-05-2023</c:v>
                        </c:pt>
                        <c:pt idx="89">
                          <c:v>15-05-2023</c:v>
                        </c:pt>
                        <c:pt idx="90">
                          <c:v>15-05-2023</c:v>
                        </c:pt>
                        <c:pt idx="91">
                          <c:v>15-05-2023</c:v>
                        </c:pt>
                        <c:pt idx="92">
                          <c:v>15-05-2023</c:v>
                        </c:pt>
                        <c:pt idx="93">
                          <c:v>15-05-2023</c:v>
                        </c:pt>
                        <c:pt idx="94">
                          <c:v>15-05-2023</c:v>
                        </c:pt>
                        <c:pt idx="95">
                          <c:v>15-05-2023</c:v>
                        </c:pt>
                        <c:pt idx="96">
                          <c:v>15-05-2023</c:v>
                        </c:pt>
                        <c:pt idx="97">
                          <c:v>15-05-2023</c:v>
                        </c:pt>
                        <c:pt idx="98">
                          <c:v>15-05-2023</c:v>
                        </c:pt>
                        <c:pt idx="99">
                          <c:v>15-05-2023</c:v>
                        </c:pt>
                        <c:pt idx="100">
                          <c:v>15-05-2023</c:v>
                        </c:pt>
                        <c:pt idx="101">
                          <c:v>15-05-2023</c:v>
                        </c:pt>
                        <c:pt idx="102">
                          <c:v>15-05-2023</c:v>
                        </c:pt>
                        <c:pt idx="103">
                          <c:v>15-05-2023</c:v>
                        </c:pt>
                        <c:pt idx="104">
                          <c:v>15-05-2023</c:v>
                        </c:pt>
                        <c:pt idx="105">
                          <c:v>15-05-2023</c:v>
                        </c:pt>
                        <c:pt idx="106">
                          <c:v>15-05-2023</c:v>
                        </c:pt>
                        <c:pt idx="107">
                          <c:v>15-05-2023</c:v>
                        </c:pt>
                        <c:pt idx="108">
                          <c:v>15-05-2023</c:v>
                        </c:pt>
                        <c:pt idx="109">
                          <c:v>15-05-2023</c:v>
                        </c:pt>
                        <c:pt idx="110">
                          <c:v>15-05-2023</c:v>
                        </c:pt>
                        <c:pt idx="111">
                          <c:v>15-05-2023</c:v>
                        </c:pt>
                        <c:pt idx="112">
                          <c:v>15-05-2023</c:v>
                        </c:pt>
                        <c:pt idx="113">
                          <c:v>15-05-2023</c:v>
                        </c:pt>
                        <c:pt idx="114">
                          <c:v>15-05-2023</c:v>
                        </c:pt>
                        <c:pt idx="115">
                          <c:v>15-05-2023</c:v>
                        </c:pt>
                        <c:pt idx="116">
                          <c:v>15-05-2023</c:v>
                        </c:pt>
                        <c:pt idx="117">
                          <c:v>15-05-2023</c:v>
                        </c:pt>
                        <c:pt idx="118">
                          <c:v>15-05-2023</c:v>
                        </c:pt>
                        <c:pt idx="119">
                          <c:v>15-05-2023</c:v>
                        </c:pt>
                        <c:pt idx="120">
                          <c:v>15-05-2023</c:v>
                        </c:pt>
                        <c:pt idx="121">
                          <c:v>15-05-2023</c:v>
                        </c:pt>
                        <c:pt idx="122">
                          <c:v>15-05-2023</c:v>
                        </c:pt>
                        <c:pt idx="123">
                          <c:v>15-05-2023</c:v>
                        </c:pt>
                        <c:pt idx="124">
                          <c:v>15-05-2023</c:v>
                        </c:pt>
                        <c:pt idx="125">
                          <c:v>15-05-2023</c:v>
                        </c:pt>
                        <c:pt idx="126">
                          <c:v>15-05-2023</c:v>
                        </c:pt>
                        <c:pt idx="127">
                          <c:v>15-05-2023</c:v>
                        </c:pt>
                        <c:pt idx="128">
                          <c:v>15-05-2023</c:v>
                        </c:pt>
                        <c:pt idx="129">
                          <c:v>15-05-2023</c:v>
                        </c:pt>
                        <c:pt idx="130">
                          <c:v>15-05-2023</c:v>
                        </c:pt>
                        <c:pt idx="131">
                          <c:v>15-05-2023</c:v>
                        </c:pt>
                        <c:pt idx="132">
                          <c:v>15-05-2023</c:v>
                        </c:pt>
                        <c:pt idx="133">
                          <c:v>15-05-2023</c:v>
                        </c:pt>
                        <c:pt idx="134">
                          <c:v>15-05-2023</c:v>
                        </c:pt>
                        <c:pt idx="135">
                          <c:v>15-05-2023</c:v>
                        </c:pt>
                        <c:pt idx="136">
                          <c:v>15-05-2023</c:v>
                        </c:pt>
                        <c:pt idx="137">
                          <c:v>15-05-2023</c:v>
                        </c:pt>
                        <c:pt idx="138">
                          <c:v>15-05-2023</c:v>
                        </c:pt>
                        <c:pt idx="139">
                          <c:v>15-05-2023</c:v>
                        </c:pt>
                        <c:pt idx="140">
                          <c:v>15-05-2023</c:v>
                        </c:pt>
                        <c:pt idx="141">
                          <c:v>15-05-2023</c:v>
                        </c:pt>
                        <c:pt idx="142">
                          <c:v>15-05-2023</c:v>
                        </c:pt>
                        <c:pt idx="143">
                          <c:v>15-05-2023</c:v>
                        </c:pt>
                        <c:pt idx="144">
                          <c:v>15-05-2023</c:v>
                        </c:pt>
                        <c:pt idx="145">
                          <c:v>15-05-2023</c:v>
                        </c:pt>
                        <c:pt idx="146">
                          <c:v>15-05-2023</c:v>
                        </c:pt>
                        <c:pt idx="147">
                          <c:v>15-05-2023</c:v>
                        </c:pt>
                        <c:pt idx="148">
                          <c:v>15-05-2023</c:v>
                        </c:pt>
                        <c:pt idx="149">
                          <c:v>15-05-2023</c:v>
                        </c:pt>
                        <c:pt idx="150">
                          <c:v>15-05-2023</c:v>
                        </c:pt>
                        <c:pt idx="151">
                          <c:v>15-05-2023</c:v>
                        </c:pt>
                        <c:pt idx="152">
                          <c:v>15-05-2023</c:v>
                        </c:pt>
                        <c:pt idx="153">
                          <c:v>15-05-2023</c:v>
                        </c:pt>
                        <c:pt idx="154">
                          <c:v>15-05-2023</c:v>
                        </c:pt>
                        <c:pt idx="155">
                          <c:v>15-05-2023</c:v>
                        </c:pt>
                        <c:pt idx="156">
                          <c:v>15-05-2023</c:v>
                        </c:pt>
                        <c:pt idx="157">
                          <c:v>15-05-2023</c:v>
                        </c:pt>
                        <c:pt idx="158">
                          <c:v>15-05-2023</c:v>
                        </c:pt>
                        <c:pt idx="159">
                          <c:v>15-05-2023</c:v>
                        </c:pt>
                        <c:pt idx="160">
                          <c:v>15-05-2023</c:v>
                        </c:pt>
                        <c:pt idx="161">
                          <c:v>15-05-2023</c:v>
                        </c:pt>
                        <c:pt idx="162">
                          <c:v>15-05-2023</c:v>
                        </c:pt>
                        <c:pt idx="163">
                          <c:v>15-05-2023</c:v>
                        </c:pt>
                        <c:pt idx="164">
                          <c:v>15-05-2023</c:v>
                        </c:pt>
                        <c:pt idx="165">
                          <c:v>15-05-2023</c:v>
                        </c:pt>
                        <c:pt idx="166">
                          <c:v>15-05-2023</c:v>
                        </c:pt>
                        <c:pt idx="167">
                          <c:v>15-05-2023</c:v>
                        </c:pt>
                        <c:pt idx="168">
                          <c:v>15-05-2023</c:v>
                        </c:pt>
                        <c:pt idx="169">
                          <c:v>15-05-2023</c:v>
                        </c:pt>
                        <c:pt idx="170">
                          <c:v>15-05-2023</c:v>
                        </c:pt>
                        <c:pt idx="171">
                          <c:v>15-05-2023</c:v>
                        </c:pt>
                        <c:pt idx="172">
                          <c:v>15-05-2023</c:v>
                        </c:pt>
                        <c:pt idx="173">
                          <c:v>15-05-2023</c:v>
                        </c:pt>
                        <c:pt idx="174">
                          <c:v>15-05-2023</c:v>
                        </c:pt>
                        <c:pt idx="175">
                          <c:v>15-05-2023</c:v>
                        </c:pt>
                        <c:pt idx="176">
                          <c:v>15-05-2023</c:v>
                        </c:pt>
                        <c:pt idx="177">
                          <c:v>15-05-2023</c:v>
                        </c:pt>
                        <c:pt idx="178">
                          <c:v>15-05-2023</c:v>
                        </c:pt>
                        <c:pt idx="179">
                          <c:v>15-05-2023</c:v>
                        </c:pt>
                        <c:pt idx="180">
                          <c:v>15-05-2023</c:v>
                        </c:pt>
                        <c:pt idx="181">
                          <c:v>15-05-2023</c:v>
                        </c:pt>
                        <c:pt idx="182">
                          <c:v>15-05-2023</c:v>
                        </c:pt>
                        <c:pt idx="183">
                          <c:v>15-05-2023</c:v>
                        </c:pt>
                        <c:pt idx="184">
                          <c:v>15-05-2023</c:v>
                        </c:pt>
                        <c:pt idx="185">
                          <c:v>15-05-2023</c:v>
                        </c:pt>
                        <c:pt idx="186">
                          <c:v>15-05-2023</c:v>
                        </c:pt>
                        <c:pt idx="187">
                          <c:v>15-05-2023</c:v>
                        </c:pt>
                        <c:pt idx="188">
                          <c:v>15-05-2023</c:v>
                        </c:pt>
                        <c:pt idx="189">
                          <c:v>15-05-2023</c:v>
                        </c:pt>
                        <c:pt idx="190">
                          <c:v>15-05-2023</c:v>
                        </c:pt>
                        <c:pt idx="191">
                          <c:v>15-05-2023</c:v>
                        </c:pt>
                        <c:pt idx="192">
                          <c:v>15-05-2023</c:v>
                        </c:pt>
                        <c:pt idx="193">
                          <c:v>15-05-2023</c:v>
                        </c:pt>
                        <c:pt idx="194">
                          <c:v>15-05-2023</c:v>
                        </c:pt>
                        <c:pt idx="195">
                          <c:v>15-05-2023</c:v>
                        </c:pt>
                        <c:pt idx="196">
                          <c:v>15-05-2023</c:v>
                        </c:pt>
                        <c:pt idx="197">
                          <c:v>15-05-2023</c:v>
                        </c:pt>
                        <c:pt idx="198">
                          <c:v>15-05-2023</c:v>
                        </c:pt>
                        <c:pt idx="199">
                          <c:v>15-05-2023</c:v>
                        </c:pt>
                        <c:pt idx="200">
                          <c:v>15-05-2023</c:v>
                        </c:pt>
                        <c:pt idx="201">
                          <c:v>15-05-2023</c:v>
                        </c:pt>
                        <c:pt idx="202">
                          <c:v>15-05-2023</c:v>
                        </c:pt>
                        <c:pt idx="203">
                          <c:v>15-05-2023</c:v>
                        </c:pt>
                        <c:pt idx="204">
                          <c:v>15-05-2023</c:v>
                        </c:pt>
                        <c:pt idx="205">
                          <c:v>15-05-2023</c:v>
                        </c:pt>
                        <c:pt idx="206">
                          <c:v>15-05-2023</c:v>
                        </c:pt>
                        <c:pt idx="207">
                          <c:v>15-05-2023</c:v>
                        </c:pt>
                        <c:pt idx="208">
                          <c:v>15-05-2023</c:v>
                        </c:pt>
                        <c:pt idx="209">
                          <c:v>15-05-2023</c:v>
                        </c:pt>
                        <c:pt idx="210">
                          <c:v>15-05-2023</c:v>
                        </c:pt>
                        <c:pt idx="211">
                          <c:v>15-05-2023</c:v>
                        </c:pt>
                        <c:pt idx="212">
                          <c:v>15-05-2023</c:v>
                        </c:pt>
                        <c:pt idx="213">
                          <c:v>15-05-2023</c:v>
                        </c:pt>
                        <c:pt idx="214">
                          <c:v>15-05-2023</c:v>
                        </c:pt>
                        <c:pt idx="215">
                          <c:v>15-05-2023</c:v>
                        </c:pt>
                        <c:pt idx="216">
                          <c:v>15-05-2023</c:v>
                        </c:pt>
                        <c:pt idx="217">
                          <c:v>15-05-2023</c:v>
                        </c:pt>
                        <c:pt idx="218">
                          <c:v>15-05-2023</c:v>
                        </c:pt>
                        <c:pt idx="219">
                          <c:v>15-05-2023</c:v>
                        </c:pt>
                        <c:pt idx="220">
                          <c:v>15-05-2023</c:v>
                        </c:pt>
                        <c:pt idx="221">
                          <c:v>15-05-2023</c:v>
                        </c:pt>
                        <c:pt idx="222">
                          <c:v>15-05-2023</c:v>
                        </c:pt>
                        <c:pt idx="223">
                          <c:v>15-05-2023</c:v>
                        </c:pt>
                        <c:pt idx="224">
                          <c:v>15-05-2023</c:v>
                        </c:pt>
                        <c:pt idx="225">
                          <c:v>15-05-2023</c:v>
                        </c:pt>
                        <c:pt idx="226">
                          <c:v>15-05-2023</c:v>
                        </c:pt>
                        <c:pt idx="227">
                          <c:v>15-05-2023</c:v>
                        </c:pt>
                        <c:pt idx="228">
                          <c:v>15-05-2023</c:v>
                        </c:pt>
                        <c:pt idx="229">
                          <c:v>15-05-2023</c:v>
                        </c:pt>
                        <c:pt idx="230">
                          <c:v>15-05-2023</c:v>
                        </c:pt>
                        <c:pt idx="231">
                          <c:v>15-05-2023</c:v>
                        </c:pt>
                        <c:pt idx="232">
                          <c:v>15-05-2023</c:v>
                        </c:pt>
                        <c:pt idx="233">
                          <c:v>15-05-2023</c:v>
                        </c:pt>
                        <c:pt idx="234">
                          <c:v>15-05-2023</c:v>
                        </c:pt>
                        <c:pt idx="235">
                          <c:v>15-05-2023</c:v>
                        </c:pt>
                        <c:pt idx="236">
                          <c:v>15-05-2023</c:v>
                        </c:pt>
                        <c:pt idx="237">
                          <c:v>15-05-2023</c:v>
                        </c:pt>
                        <c:pt idx="238">
                          <c:v>15-05-2023</c:v>
                        </c:pt>
                        <c:pt idx="239">
                          <c:v>15-05-2023</c:v>
                        </c:pt>
                        <c:pt idx="240">
                          <c:v>15-05-2023</c:v>
                        </c:pt>
                        <c:pt idx="241">
                          <c:v>15-05-2023</c:v>
                        </c:pt>
                        <c:pt idx="242">
                          <c:v>15-05-2023</c:v>
                        </c:pt>
                        <c:pt idx="243">
                          <c:v>15-05-2023</c:v>
                        </c:pt>
                        <c:pt idx="244">
                          <c:v>15-05-2023</c:v>
                        </c:pt>
                        <c:pt idx="245">
                          <c:v>15-05-2023</c:v>
                        </c:pt>
                        <c:pt idx="246">
                          <c:v>15-05-2023</c:v>
                        </c:pt>
                        <c:pt idx="247">
                          <c:v>15-05-2023</c:v>
                        </c:pt>
                        <c:pt idx="248">
                          <c:v>15-05-2023</c:v>
                        </c:pt>
                        <c:pt idx="249">
                          <c:v>15-05-2023</c:v>
                        </c:pt>
                        <c:pt idx="250">
                          <c:v>15-05-2023</c:v>
                        </c:pt>
                        <c:pt idx="251">
                          <c:v>15-05-2023</c:v>
                        </c:pt>
                        <c:pt idx="252">
                          <c:v>15-05-2023</c:v>
                        </c:pt>
                        <c:pt idx="253">
                          <c:v>15-05-2023</c:v>
                        </c:pt>
                        <c:pt idx="254">
                          <c:v>15-05-2023</c:v>
                        </c:pt>
                        <c:pt idx="255">
                          <c:v>15-05-2023</c:v>
                        </c:pt>
                        <c:pt idx="256">
                          <c:v>15-05-2023</c:v>
                        </c:pt>
                        <c:pt idx="257">
                          <c:v>15-05-2023</c:v>
                        </c:pt>
                        <c:pt idx="258">
                          <c:v>15-05-2023</c:v>
                        </c:pt>
                        <c:pt idx="259">
                          <c:v>15-05-2023</c:v>
                        </c:pt>
                        <c:pt idx="260">
                          <c:v>15-05-2023</c:v>
                        </c:pt>
                        <c:pt idx="261">
                          <c:v>15-05-2023</c:v>
                        </c:pt>
                        <c:pt idx="262">
                          <c:v>15-05-2023</c:v>
                        </c:pt>
                        <c:pt idx="263">
                          <c:v>15-05-2023</c:v>
                        </c:pt>
                        <c:pt idx="264">
                          <c:v>15-05-2023</c:v>
                        </c:pt>
                        <c:pt idx="265">
                          <c:v>15-05-2023</c:v>
                        </c:pt>
                        <c:pt idx="266">
                          <c:v>15-05-2023</c:v>
                        </c:pt>
                        <c:pt idx="267">
                          <c:v>15-05-2023</c:v>
                        </c:pt>
                        <c:pt idx="268">
                          <c:v>15-05-2023</c:v>
                        </c:pt>
                        <c:pt idx="269">
                          <c:v>15-05-2023</c:v>
                        </c:pt>
                        <c:pt idx="270">
                          <c:v>15-05-2023</c:v>
                        </c:pt>
                        <c:pt idx="271">
                          <c:v>15-05-2023</c:v>
                        </c:pt>
                        <c:pt idx="272">
                          <c:v>15-05-2023</c:v>
                        </c:pt>
                        <c:pt idx="273">
                          <c:v>15-05-2023</c:v>
                        </c:pt>
                        <c:pt idx="274">
                          <c:v>15-05-2023</c:v>
                        </c:pt>
                        <c:pt idx="275">
                          <c:v>15-05-2023</c:v>
                        </c:pt>
                        <c:pt idx="276">
                          <c:v>15-05-2023</c:v>
                        </c:pt>
                        <c:pt idx="277">
                          <c:v>15-05-2023</c:v>
                        </c:pt>
                        <c:pt idx="278">
                          <c:v>15-05-2023</c:v>
                        </c:pt>
                        <c:pt idx="279">
                          <c:v>15-05-2023</c:v>
                        </c:pt>
                        <c:pt idx="280">
                          <c:v>15-05-2023</c:v>
                        </c:pt>
                        <c:pt idx="281">
                          <c:v>15-05-2023</c:v>
                        </c:pt>
                        <c:pt idx="282">
                          <c:v>15-05-2023</c:v>
                        </c:pt>
                        <c:pt idx="283">
                          <c:v>15-05-2023</c:v>
                        </c:pt>
                        <c:pt idx="284">
                          <c:v>15-05-2023</c:v>
                        </c:pt>
                        <c:pt idx="285">
                          <c:v>15-05-2023</c:v>
                        </c:pt>
                        <c:pt idx="286">
                          <c:v>15-05-2023</c:v>
                        </c:pt>
                        <c:pt idx="287">
                          <c:v>16-05-2023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'15.05.2023'!$D$2:$D$289</c15:sqref>
                        </c15:formulaRef>
                      </c:ext>
                    </c:extLst>
                    <c:numCache>
                      <c:formatCode>0.00</c:formatCode>
                      <c:ptCount val="288"/>
                      <c:pt idx="0">
                        <c:v>1553.7010499999999</c:v>
                      </c:pt>
                      <c:pt idx="1">
                        <c:v>1553.7010499999999</c:v>
                      </c:pt>
                      <c:pt idx="2">
                        <c:v>1553.7010499999999</c:v>
                      </c:pt>
                      <c:pt idx="3">
                        <c:v>1553.7010499999999</c:v>
                      </c:pt>
                      <c:pt idx="4">
                        <c:v>1553.7010499999999</c:v>
                      </c:pt>
                      <c:pt idx="5">
                        <c:v>1553.7010499999999</c:v>
                      </c:pt>
                      <c:pt idx="6">
                        <c:v>1553.7010499999999</c:v>
                      </c:pt>
                      <c:pt idx="7">
                        <c:v>1553.7010499999999</c:v>
                      </c:pt>
                      <c:pt idx="8">
                        <c:v>1553.7010499999999</c:v>
                      </c:pt>
                      <c:pt idx="9">
                        <c:v>1553.7010499999999</c:v>
                      </c:pt>
                      <c:pt idx="10">
                        <c:v>1553.7010499999999</c:v>
                      </c:pt>
                      <c:pt idx="11">
                        <c:v>1553.7010499999999</c:v>
                      </c:pt>
                      <c:pt idx="12">
                        <c:v>1553.7010499999999</c:v>
                      </c:pt>
                      <c:pt idx="13">
                        <c:v>1553.7010499999999</c:v>
                      </c:pt>
                      <c:pt idx="14">
                        <c:v>1553.7010499999999</c:v>
                      </c:pt>
                      <c:pt idx="15">
                        <c:v>1553.7010499999999</c:v>
                      </c:pt>
                      <c:pt idx="16">
                        <c:v>1553.7010499999999</c:v>
                      </c:pt>
                      <c:pt idx="17">
                        <c:v>1553.7010499999999</c:v>
                      </c:pt>
                      <c:pt idx="18">
                        <c:v>1553.7010499999999</c:v>
                      </c:pt>
                      <c:pt idx="19">
                        <c:v>1553.7010499999999</c:v>
                      </c:pt>
                      <c:pt idx="20">
                        <c:v>1553.7010499999999</c:v>
                      </c:pt>
                      <c:pt idx="21">
                        <c:v>1553.7010499999999</c:v>
                      </c:pt>
                      <c:pt idx="22">
                        <c:v>1553.7010499999999</c:v>
                      </c:pt>
                      <c:pt idx="23">
                        <c:v>1553.7010499999999</c:v>
                      </c:pt>
                      <c:pt idx="24">
                        <c:v>1553.7010499999999</c:v>
                      </c:pt>
                      <c:pt idx="25">
                        <c:v>1553.7010499999999</c:v>
                      </c:pt>
                      <c:pt idx="26">
                        <c:v>1553.7010499999999</c:v>
                      </c:pt>
                      <c:pt idx="27">
                        <c:v>1553.7010499999999</c:v>
                      </c:pt>
                      <c:pt idx="28">
                        <c:v>1553.7010499999999</c:v>
                      </c:pt>
                      <c:pt idx="29">
                        <c:v>1553.7010499999999</c:v>
                      </c:pt>
                      <c:pt idx="30">
                        <c:v>1553.7010499999999</c:v>
                      </c:pt>
                      <c:pt idx="31">
                        <c:v>1553.7010499999999</c:v>
                      </c:pt>
                      <c:pt idx="32">
                        <c:v>1553.7010499999999</c:v>
                      </c:pt>
                      <c:pt idx="33">
                        <c:v>1553.7010499999999</c:v>
                      </c:pt>
                      <c:pt idx="34">
                        <c:v>1553.7010499999999</c:v>
                      </c:pt>
                      <c:pt idx="35">
                        <c:v>1553.7010499999999</c:v>
                      </c:pt>
                      <c:pt idx="36">
                        <c:v>1553.7010499999999</c:v>
                      </c:pt>
                      <c:pt idx="37">
                        <c:v>1553.7010499999999</c:v>
                      </c:pt>
                      <c:pt idx="38">
                        <c:v>1553.7010499999999</c:v>
                      </c:pt>
                      <c:pt idx="39">
                        <c:v>1553.7010499999999</c:v>
                      </c:pt>
                      <c:pt idx="40">
                        <c:v>1553.7010499999999</c:v>
                      </c:pt>
                      <c:pt idx="41">
                        <c:v>1553.7010499999999</c:v>
                      </c:pt>
                      <c:pt idx="42">
                        <c:v>1553.7010499999999</c:v>
                      </c:pt>
                      <c:pt idx="43">
                        <c:v>1553.7010499999999</c:v>
                      </c:pt>
                      <c:pt idx="44">
                        <c:v>1553.7010499999999</c:v>
                      </c:pt>
                      <c:pt idx="45">
                        <c:v>1553.7010499999999</c:v>
                      </c:pt>
                      <c:pt idx="46">
                        <c:v>1553.7010499999999</c:v>
                      </c:pt>
                      <c:pt idx="47">
                        <c:v>1553.7010499999999</c:v>
                      </c:pt>
                      <c:pt idx="48">
                        <c:v>1553.7010499999999</c:v>
                      </c:pt>
                      <c:pt idx="49">
                        <c:v>1553.7010499999999</c:v>
                      </c:pt>
                      <c:pt idx="50">
                        <c:v>1553.7010499999999</c:v>
                      </c:pt>
                      <c:pt idx="51">
                        <c:v>1553.7010499999999</c:v>
                      </c:pt>
                      <c:pt idx="52">
                        <c:v>1553.7010499999999</c:v>
                      </c:pt>
                      <c:pt idx="53">
                        <c:v>1553.7010499999999</c:v>
                      </c:pt>
                      <c:pt idx="54">
                        <c:v>1553.7010499999999</c:v>
                      </c:pt>
                      <c:pt idx="55">
                        <c:v>1553.7010499999999</c:v>
                      </c:pt>
                      <c:pt idx="56">
                        <c:v>1553.7010499999999</c:v>
                      </c:pt>
                      <c:pt idx="57">
                        <c:v>1553.7010499999999</c:v>
                      </c:pt>
                      <c:pt idx="58">
                        <c:v>1553.7010499999999</c:v>
                      </c:pt>
                      <c:pt idx="59">
                        <c:v>1553.7010499999999</c:v>
                      </c:pt>
                      <c:pt idx="60">
                        <c:v>1553.7010499999999</c:v>
                      </c:pt>
                      <c:pt idx="61">
                        <c:v>1553.7010499999999</c:v>
                      </c:pt>
                      <c:pt idx="62">
                        <c:v>1553.7010499999999</c:v>
                      </c:pt>
                      <c:pt idx="63">
                        <c:v>1553.7010499999999</c:v>
                      </c:pt>
                      <c:pt idx="64">
                        <c:v>1553.7010499999999</c:v>
                      </c:pt>
                      <c:pt idx="65">
                        <c:v>1553.7010499999999</c:v>
                      </c:pt>
                      <c:pt idx="66">
                        <c:v>1553.7010499999999</c:v>
                      </c:pt>
                      <c:pt idx="67">
                        <c:v>1553.7010499999999</c:v>
                      </c:pt>
                      <c:pt idx="68">
                        <c:v>1553.7010499999999</c:v>
                      </c:pt>
                      <c:pt idx="69">
                        <c:v>1553.7010499999999</c:v>
                      </c:pt>
                      <c:pt idx="70">
                        <c:v>1553.7010499999999</c:v>
                      </c:pt>
                      <c:pt idx="71">
                        <c:v>1553.7010499999999</c:v>
                      </c:pt>
                      <c:pt idx="72">
                        <c:v>1553.7010499999999</c:v>
                      </c:pt>
                      <c:pt idx="73">
                        <c:v>1553.7010499999999</c:v>
                      </c:pt>
                      <c:pt idx="74">
                        <c:v>1553.71228</c:v>
                      </c:pt>
                      <c:pt idx="75">
                        <c:v>1553.7169200000001</c:v>
                      </c:pt>
                      <c:pt idx="76">
                        <c:v>1553.7169200000001</c:v>
                      </c:pt>
                      <c:pt idx="77">
                        <c:v>1553.73975</c:v>
                      </c:pt>
                      <c:pt idx="78">
                        <c:v>1553.7658699999999</c:v>
                      </c:pt>
                      <c:pt idx="79">
                        <c:v>1553.79358</c:v>
                      </c:pt>
                      <c:pt idx="80">
                        <c:v>1553.81909</c:v>
                      </c:pt>
                      <c:pt idx="81">
                        <c:v>1553.8504600000001</c:v>
                      </c:pt>
                      <c:pt idx="82">
                        <c:v>1553.8936799999999</c:v>
                      </c:pt>
                      <c:pt idx="83">
                        <c:v>1553.9442100000001</c:v>
                      </c:pt>
                      <c:pt idx="84">
                        <c:v>1553.9946299999999</c:v>
                      </c:pt>
                      <c:pt idx="85">
                        <c:v>1554.0474899999999</c:v>
                      </c:pt>
                      <c:pt idx="86">
                        <c:v>1554.0896</c:v>
                      </c:pt>
                      <c:pt idx="87">
                        <c:v>1554.14661</c:v>
                      </c:pt>
                      <c:pt idx="88">
                        <c:v>1554.1928700000001</c:v>
                      </c:pt>
                      <c:pt idx="89">
                        <c:v>1554.23389</c:v>
                      </c:pt>
                      <c:pt idx="90">
                        <c:v>1554.2947999999999</c:v>
                      </c:pt>
                      <c:pt idx="91">
                        <c:v>1554.3460700000001</c:v>
                      </c:pt>
                      <c:pt idx="92">
                        <c:v>1554.39392</c:v>
                      </c:pt>
                      <c:pt idx="93">
                        <c:v>1554.4589800000001</c:v>
                      </c:pt>
                      <c:pt idx="94">
                        <c:v>1554.5241699999999</c:v>
                      </c:pt>
                      <c:pt idx="95">
                        <c:v>1554.62598</c:v>
                      </c:pt>
                      <c:pt idx="96">
                        <c:v>1554.7239999999999</c:v>
                      </c:pt>
                      <c:pt idx="97">
                        <c:v>1554.7993200000001</c:v>
                      </c:pt>
                      <c:pt idx="98">
                        <c:v>1554.8957499999999</c:v>
                      </c:pt>
                      <c:pt idx="99">
                        <c:v>1555.01025</c:v>
                      </c:pt>
                      <c:pt idx="100">
                        <c:v>1555.1472200000001</c:v>
                      </c:pt>
                      <c:pt idx="101">
                        <c:v>1555.32422</c:v>
                      </c:pt>
                      <c:pt idx="102">
                        <c:v>1555.48425</c:v>
                      </c:pt>
                      <c:pt idx="103">
                        <c:v>1555.65381</c:v>
                      </c:pt>
                      <c:pt idx="104">
                        <c:v>1555.78442</c:v>
                      </c:pt>
                      <c:pt idx="105">
                        <c:v>1555.9029499999999</c:v>
                      </c:pt>
                      <c:pt idx="106">
                        <c:v>1555.95874</c:v>
                      </c:pt>
                      <c:pt idx="107">
                        <c:v>1556.04089</c:v>
                      </c:pt>
                      <c:pt idx="108">
                        <c:v>1556.104</c:v>
                      </c:pt>
                      <c:pt idx="109">
                        <c:v>1556.20325</c:v>
                      </c:pt>
                      <c:pt idx="110">
                        <c:v>1556.29333</c:v>
                      </c:pt>
                      <c:pt idx="111">
                        <c:v>1556.3675499999999</c:v>
                      </c:pt>
                      <c:pt idx="112">
                        <c:v>1556.4408000000001</c:v>
                      </c:pt>
                      <c:pt idx="113">
                        <c:v>1556.50342</c:v>
                      </c:pt>
                      <c:pt idx="114">
                        <c:v>1556.58032</c:v>
                      </c:pt>
                      <c:pt idx="115">
                        <c:v>1556.65527</c:v>
                      </c:pt>
                      <c:pt idx="116">
                        <c:v>1556.7391399999999</c:v>
                      </c:pt>
                      <c:pt idx="117">
                        <c:v>1556.84167</c:v>
                      </c:pt>
                      <c:pt idx="118">
                        <c:v>1556.92517</c:v>
                      </c:pt>
                      <c:pt idx="119">
                        <c:v>1556.9832799999999</c:v>
                      </c:pt>
                      <c:pt idx="120">
                        <c:v>1557.0533399999999</c:v>
                      </c:pt>
                      <c:pt idx="121">
                        <c:v>1557.1582000000001</c:v>
                      </c:pt>
                      <c:pt idx="122">
                        <c:v>1557.2388900000001</c:v>
                      </c:pt>
                      <c:pt idx="123">
                        <c:v>1557.29944</c:v>
                      </c:pt>
                      <c:pt idx="124">
                        <c:v>1557.3807400000001</c:v>
                      </c:pt>
                      <c:pt idx="125">
                        <c:v>1557.4548299999999</c:v>
                      </c:pt>
                      <c:pt idx="126">
                        <c:v>1557.5222200000001</c:v>
                      </c:pt>
                      <c:pt idx="127">
                        <c:v>1557.57275</c:v>
                      </c:pt>
                      <c:pt idx="128">
                        <c:v>1557.6474599999999</c:v>
                      </c:pt>
                      <c:pt idx="129">
                        <c:v>1557.6965299999999</c:v>
                      </c:pt>
                      <c:pt idx="130">
                        <c:v>1557.7645299999999</c:v>
                      </c:pt>
                      <c:pt idx="131">
                        <c:v>1557.85535</c:v>
                      </c:pt>
                      <c:pt idx="132">
                        <c:v>1557.95911</c:v>
                      </c:pt>
                      <c:pt idx="133">
                        <c:v>1558.0574999999999</c:v>
                      </c:pt>
                      <c:pt idx="134">
                        <c:v>1558.15283</c:v>
                      </c:pt>
                      <c:pt idx="135">
                        <c:v>1558.2429199999999</c:v>
                      </c:pt>
                      <c:pt idx="136">
                        <c:v>1558.33728</c:v>
                      </c:pt>
                      <c:pt idx="137">
                        <c:v>1558.4387200000001</c:v>
                      </c:pt>
                      <c:pt idx="138">
                        <c:v>1558.53333</c:v>
                      </c:pt>
                      <c:pt idx="139">
                        <c:v>1558.65149</c:v>
                      </c:pt>
                      <c:pt idx="140">
                        <c:v>1558.72766</c:v>
                      </c:pt>
                      <c:pt idx="141">
                        <c:v>1558.8082300000001</c:v>
                      </c:pt>
                      <c:pt idx="142">
                        <c:v>1558.9050299999999</c:v>
                      </c:pt>
                      <c:pt idx="143">
                        <c:v>1558.99512</c:v>
                      </c:pt>
                      <c:pt idx="144">
                        <c:v>1559.10779</c:v>
                      </c:pt>
                      <c:pt idx="145">
                        <c:v>1559.2440200000001</c:v>
                      </c:pt>
                      <c:pt idx="146">
                        <c:v>1559.37708</c:v>
                      </c:pt>
                      <c:pt idx="147">
                        <c:v>1559.5318600000001</c:v>
                      </c:pt>
                      <c:pt idx="148">
                        <c:v>1559.6767600000001</c:v>
                      </c:pt>
                      <c:pt idx="149">
                        <c:v>1559.8741500000001</c:v>
                      </c:pt>
                      <c:pt idx="150">
                        <c:v>1560.0605499999999</c:v>
                      </c:pt>
                      <c:pt idx="151">
                        <c:v>1560.2501199999999</c:v>
                      </c:pt>
                      <c:pt idx="152">
                        <c:v>1560.43787</c:v>
                      </c:pt>
                      <c:pt idx="153">
                        <c:v>1560.59058</c:v>
                      </c:pt>
                      <c:pt idx="154">
                        <c:v>1560.71973</c:v>
                      </c:pt>
                      <c:pt idx="155">
                        <c:v>1560.8380099999999</c:v>
                      </c:pt>
                      <c:pt idx="156">
                        <c:v>1560.9523899999999</c:v>
                      </c:pt>
                      <c:pt idx="157">
                        <c:v>1561.0574999999999</c:v>
                      </c:pt>
                      <c:pt idx="158">
                        <c:v>1561.1141399999999</c:v>
                      </c:pt>
                      <c:pt idx="159">
                        <c:v>1561.1759</c:v>
                      </c:pt>
                      <c:pt idx="160">
                        <c:v>1561.2711200000001</c:v>
                      </c:pt>
                      <c:pt idx="161">
                        <c:v>1561.3436300000001</c:v>
                      </c:pt>
                      <c:pt idx="162">
                        <c:v>1561.4106400000001</c:v>
                      </c:pt>
                      <c:pt idx="163">
                        <c:v>1561.48486</c:v>
                      </c:pt>
                      <c:pt idx="164">
                        <c:v>1561.54907</c:v>
                      </c:pt>
                      <c:pt idx="165">
                        <c:v>1561.6230499999999</c:v>
                      </c:pt>
                      <c:pt idx="166">
                        <c:v>1561.6728499999999</c:v>
                      </c:pt>
                      <c:pt idx="167">
                        <c:v>1561.7294899999999</c:v>
                      </c:pt>
                      <c:pt idx="168">
                        <c:v>1561.7656199999999</c:v>
                      </c:pt>
                      <c:pt idx="169">
                        <c:v>1561.78235</c:v>
                      </c:pt>
                      <c:pt idx="170">
                        <c:v>1561.78235</c:v>
                      </c:pt>
                      <c:pt idx="171">
                        <c:v>1561.78235</c:v>
                      </c:pt>
                      <c:pt idx="172">
                        <c:v>1561.79053</c:v>
                      </c:pt>
                      <c:pt idx="173">
                        <c:v>1561.8067599999999</c:v>
                      </c:pt>
                      <c:pt idx="174">
                        <c:v>1561.8067599999999</c:v>
                      </c:pt>
                      <c:pt idx="175">
                        <c:v>1561.8067599999999</c:v>
                      </c:pt>
                      <c:pt idx="176">
                        <c:v>1561.83032</c:v>
                      </c:pt>
                      <c:pt idx="177">
                        <c:v>1561.8315399999999</c:v>
                      </c:pt>
                      <c:pt idx="178">
                        <c:v>1561.8315399999999</c:v>
                      </c:pt>
                      <c:pt idx="179">
                        <c:v>1561.8315399999999</c:v>
                      </c:pt>
                      <c:pt idx="180">
                        <c:v>1561.8315399999999</c:v>
                      </c:pt>
                      <c:pt idx="181">
                        <c:v>1561.8315399999999</c:v>
                      </c:pt>
                      <c:pt idx="182">
                        <c:v>1561.8315399999999</c:v>
                      </c:pt>
                      <c:pt idx="183">
                        <c:v>1561.8315399999999</c:v>
                      </c:pt>
                      <c:pt idx="184">
                        <c:v>1561.8315399999999</c:v>
                      </c:pt>
                      <c:pt idx="185">
                        <c:v>1561.8315399999999</c:v>
                      </c:pt>
                      <c:pt idx="186">
                        <c:v>1561.8315399999999</c:v>
                      </c:pt>
                      <c:pt idx="187">
                        <c:v>1561.8315399999999</c:v>
                      </c:pt>
                      <c:pt idx="188">
                        <c:v>1561.8315399999999</c:v>
                      </c:pt>
                      <c:pt idx="189">
                        <c:v>1561.8315399999999</c:v>
                      </c:pt>
                      <c:pt idx="190">
                        <c:v>1561.8315399999999</c:v>
                      </c:pt>
                      <c:pt idx="191">
                        <c:v>1561.84241</c:v>
                      </c:pt>
                      <c:pt idx="192">
                        <c:v>1561.8508300000001</c:v>
                      </c:pt>
                      <c:pt idx="193">
                        <c:v>1561.8951400000001</c:v>
                      </c:pt>
                      <c:pt idx="194">
                        <c:v>1561.9207799999999</c:v>
                      </c:pt>
                      <c:pt idx="195">
                        <c:v>1561.9222400000001</c:v>
                      </c:pt>
                      <c:pt idx="196">
                        <c:v>1561.9222400000001</c:v>
                      </c:pt>
                      <c:pt idx="197">
                        <c:v>1561.9222400000001</c:v>
                      </c:pt>
                      <c:pt idx="198">
                        <c:v>1561.9222400000001</c:v>
                      </c:pt>
                      <c:pt idx="199">
                        <c:v>1561.92273</c:v>
                      </c:pt>
                      <c:pt idx="200">
                        <c:v>1561.95532</c:v>
                      </c:pt>
                      <c:pt idx="201">
                        <c:v>1561.97864</c:v>
                      </c:pt>
                      <c:pt idx="202">
                        <c:v>1562.0108600000001</c:v>
                      </c:pt>
                      <c:pt idx="203">
                        <c:v>1562.05359</c:v>
                      </c:pt>
                      <c:pt idx="204">
                        <c:v>1562.08167</c:v>
                      </c:pt>
                      <c:pt idx="205">
                        <c:v>1562.10718</c:v>
                      </c:pt>
                      <c:pt idx="206">
                        <c:v>1562.1334199999999</c:v>
                      </c:pt>
                      <c:pt idx="207">
                        <c:v>1562.21802</c:v>
                      </c:pt>
                      <c:pt idx="208">
                        <c:v>1562.2915</c:v>
                      </c:pt>
                      <c:pt idx="209">
                        <c:v>1562.3635300000001</c:v>
                      </c:pt>
                      <c:pt idx="210">
                        <c:v>1562.4180899999999</c:v>
                      </c:pt>
                      <c:pt idx="211">
                        <c:v>1562.47192</c:v>
                      </c:pt>
                      <c:pt idx="212">
                        <c:v>1562.5184300000001</c:v>
                      </c:pt>
                      <c:pt idx="213">
                        <c:v>1562.5773899999999</c:v>
                      </c:pt>
                      <c:pt idx="214">
                        <c:v>1562.61951</c:v>
                      </c:pt>
                      <c:pt idx="215">
                        <c:v>1562.6286600000001</c:v>
                      </c:pt>
                      <c:pt idx="216">
                        <c:v>1562.6286600000001</c:v>
                      </c:pt>
                      <c:pt idx="217">
                        <c:v>1562.6560099999999</c:v>
                      </c:pt>
                      <c:pt idx="218">
                        <c:v>1562.69202</c:v>
                      </c:pt>
                      <c:pt idx="219">
                        <c:v>1562.73254</c:v>
                      </c:pt>
                      <c:pt idx="220">
                        <c:v>1562.7841800000001</c:v>
                      </c:pt>
                      <c:pt idx="221">
                        <c:v>1562.8373999999999</c:v>
                      </c:pt>
                      <c:pt idx="222">
                        <c:v>1562.87354</c:v>
                      </c:pt>
                      <c:pt idx="223">
                        <c:v>1562.9099100000001</c:v>
                      </c:pt>
                      <c:pt idx="224">
                        <c:v>1562.9552000000001</c:v>
                      </c:pt>
                      <c:pt idx="225">
                        <c:v>1563.00964</c:v>
                      </c:pt>
                      <c:pt idx="226">
                        <c:v>1563.0668900000001</c:v>
                      </c:pt>
                      <c:pt idx="227">
                        <c:v>1563.11707</c:v>
                      </c:pt>
                      <c:pt idx="228">
                        <c:v>1563.1560099999999</c:v>
                      </c:pt>
                      <c:pt idx="229">
                        <c:v>1563.18616</c:v>
                      </c:pt>
                      <c:pt idx="230">
                        <c:v>1563.2484099999999</c:v>
                      </c:pt>
                      <c:pt idx="231">
                        <c:v>1563.2959000000001</c:v>
                      </c:pt>
                      <c:pt idx="232">
                        <c:v>1563.35754</c:v>
                      </c:pt>
                      <c:pt idx="233">
                        <c:v>1563.40149</c:v>
                      </c:pt>
                      <c:pt idx="234">
                        <c:v>1563.45435</c:v>
                      </c:pt>
                      <c:pt idx="235">
                        <c:v>1563.54395</c:v>
                      </c:pt>
                      <c:pt idx="236">
                        <c:v>1563.64014</c:v>
                      </c:pt>
                      <c:pt idx="237">
                        <c:v>1563.7251000000001</c:v>
                      </c:pt>
                      <c:pt idx="238">
                        <c:v>1563.78674</c:v>
                      </c:pt>
                      <c:pt idx="239">
                        <c:v>1563.86987</c:v>
                      </c:pt>
                      <c:pt idx="240">
                        <c:v>1563.97351</c:v>
                      </c:pt>
                      <c:pt idx="241">
                        <c:v>1564.08752</c:v>
                      </c:pt>
                      <c:pt idx="242">
                        <c:v>1564.20081</c:v>
                      </c:pt>
                      <c:pt idx="243">
                        <c:v>1564.2974899999999</c:v>
                      </c:pt>
                      <c:pt idx="244">
                        <c:v>1564.38831</c:v>
                      </c:pt>
                      <c:pt idx="245">
                        <c:v>1564.5078100000001</c:v>
                      </c:pt>
                      <c:pt idx="246">
                        <c:v>1564.6082799999999</c:v>
                      </c:pt>
                      <c:pt idx="247">
                        <c:v>1564.7052000000001</c:v>
                      </c:pt>
                      <c:pt idx="248">
                        <c:v>1564.7811300000001</c:v>
                      </c:pt>
                      <c:pt idx="249">
                        <c:v>1564.86304</c:v>
                      </c:pt>
                      <c:pt idx="250">
                        <c:v>1564.9287099999999</c:v>
                      </c:pt>
                      <c:pt idx="251">
                        <c:v>1564.99451</c:v>
                      </c:pt>
                      <c:pt idx="252">
                        <c:v>1565.0876499999999</c:v>
                      </c:pt>
                      <c:pt idx="253">
                        <c:v>1565.16077</c:v>
                      </c:pt>
                      <c:pt idx="254">
                        <c:v>1565.2580599999999</c:v>
                      </c:pt>
                      <c:pt idx="255">
                        <c:v>1565.34265</c:v>
                      </c:pt>
                      <c:pt idx="256">
                        <c:v>1565.3906199999999</c:v>
                      </c:pt>
                      <c:pt idx="257">
                        <c:v>1565.4563000000001</c:v>
                      </c:pt>
                      <c:pt idx="258">
                        <c:v>1565.50134</c:v>
                      </c:pt>
                      <c:pt idx="259">
                        <c:v>1565.5354</c:v>
                      </c:pt>
                      <c:pt idx="260">
                        <c:v>1565.5709199999999</c:v>
                      </c:pt>
                      <c:pt idx="261">
                        <c:v>1565.5974100000001</c:v>
                      </c:pt>
                      <c:pt idx="262">
                        <c:v>1565.6336699999999</c:v>
                      </c:pt>
                      <c:pt idx="263">
                        <c:v>1565.6584499999999</c:v>
                      </c:pt>
                      <c:pt idx="264">
                        <c:v>1565.6910399999999</c:v>
                      </c:pt>
                      <c:pt idx="265">
                        <c:v>1565.7220500000001</c:v>
                      </c:pt>
                      <c:pt idx="266">
                        <c:v>1565.7639200000001</c:v>
                      </c:pt>
                      <c:pt idx="267">
                        <c:v>1565.81494</c:v>
                      </c:pt>
                      <c:pt idx="268">
                        <c:v>1565.85437</c:v>
                      </c:pt>
                      <c:pt idx="269">
                        <c:v>1565.8978300000001</c:v>
                      </c:pt>
                      <c:pt idx="270">
                        <c:v>1565.93958</c:v>
                      </c:pt>
                      <c:pt idx="271">
                        <c:v>1565.9438500000001</c:v>
                      </c:pt>
                      <c:pt idx="272">
                        <c:v>1565.9438500000001</c:v>
                      </c:pt>
                      <c:pt idx="273">
                        <c:v>1565.9438500000001</c:v>
                      </c:pt>
                      <c:pt idx="274">
                        <c:v>1565.9438500000001</c:v>
                      </c:pt>
                      <c:pt idx="275">
                        <c:v>1565.9497100000001</c:v>
                      </c:pt>
                      <c:pt idx="276">
                        <c:v>1565.98206</c:v>
                      </c:pt>
                      <c:pt idx="277">
                        <c:v>1566.00586</c:v>
                      </c:pt>
                      <c:pt idx="278">
                        <c:v>1566.0271</c:v>
                      </c:pt>
                      <c:pt idx="279">
                        <c:v>1566.0349100000001</c:v>
                      </c:pt>
                      <c:pt idx="280">
                        <c:v>1566.0349100000001</c:v>
                      </c:pt>
                      <c:pt idx="281">
                        <c:v>1566.0349100000001</c:v>
                      </c:pt>
                      <c:pt idx="282">
                        <c:v>1566.0349100000001</c:v>
                      </c:pt>
                      <c:pt idx="283">
                        <c:v>1566.0349100000001</c:v>
                      </c:pt>
                      <c:pt idx="284">
                        <c:v>1566.0349100000001</c:v>
                      </c:pt>
                      <c:pt idx="285">
                        <c:v>1566.0349100000001</c:v>
                      </c:pt>
                      <c:pt idx="286">
                        <c:v>1566.0349100000001</c:v>
                      </c:pt>
                      <c:pt idx="287">
                        <c:v>1566.0349100000001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E00E-4C95-AF38-CA1CB38206D3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'15.05.2023'!$H$1</c15:sqref>
                        </c15:formulaRef>
                      </c:ext>
                    </c:extLst>
                    <c:strCache>
                      <c:ptCount val="1"/>
                      <c:pt idx="0">
                        <c:v>H2 FLOW TOTALIZER (SM3)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'15.05.2023'!$A$2:$B$289</c15:sqref>
                        </c15:formulaRef>
                      </c:ext>
                    </c:extLst>
                    <c:multiLvlStrCache>
                      <c:ptCount val="288"/>
                      <c:lvl>
                        <c:pt idx="0">
                          <c:v>00:05:00</c:v>
                        </c:pt>
                        <c:pt idx="1">
                          <c:v>00:10:00</c:v>
                        </c:pt>
                        <c:pt idx="2">
                          <c:v>00:15:00</c:v>
                        </c:pt>
                        <c:pt idx="3">
                          <c:v>00:20:00</c:v>
                        </c:pt>
                        <c:pt idx="4">
                          <c:v>00:25:00</c:v>
                        </c:pt>
                        <c:pt idx="5">
                          <c:v>00:30:00</c:v>
                        </c:pt>
                        <c:pt idx="6">
                          <c:v>00:35:00</c:v>
                        </c:pt>
                        <c:pt idx="7">
                          <c:v>00:40:00</c:v>
                        </c:pt>
                        <c:pt idx="8">
                          <c:v>00:45:00</c:v>
                        </c:pt>
                        <c:pt idx="9">
                          <c:v>00:50:00</c:v>
                        </c:pt>
                        <c:pt idx="10">
                          <c:v>00:55:00</c:v>
                        </c:pt>
                        <c:pt idx="11">
                          <c:v>01:00:00</c:v>
                        </c:pt>
                        <c:pt idx="12">
                          <c:v>01:05:00</c:v>
                        </c:pt>
                        <c:pt idx="13">
                          <c:v>01:10:00</c:v>
                        </c:pt>
                        <c:pt idx="14">
                          <c:v>01:15:00</c:v>
                        </c:pt>
                        <c:pt idx="15">
                          <c:v>01:20:00</c:v>
                        </c:pt>
                        <c:pt idx="16">
                          <c:v>01:25:00</c:v>
                        </c:pt>
                        <c:pt idx="17">
                          <c:v>01:30:00</c:v>
                        </c:pt>
                        <c:pt idx="18">
                          <c:v>01:35:00</c:v>
                        </c:pt>
                        <c:pt idx="19">
                          <c:v>01:40:00</c:v>
                        </c:pt>
                        <c:pt idx="20">
                          <c:v>01:45:00</c:v>
                        </c:pt>
                        <c:pt idx="21">
                          <c:v>01:50:00</c:v>
                        </c:pt>
                        <c:pt idx="22">
                          <c:v>01:55:00</c:v>
                        </c:pt>
                        <c:pt idx="23">
                          <c:v>02:00:00</c:v>
                        </c:pt>
                        <c:pt idx="24">
                          <c:v>02:05:00</c:v>
                        </c:pt>
                        <c:pt idx="25">
                          <c:v>02:10:00</c:v>
                        </c:pt>
                        <c:pt idx="26">
                          <c:v>02:15:00</c:v>
                        </c:pt>
                        <c:pt idx="27">
                          <c:v>02:20:00</c:v>
                        </c:pt>
                        <c:pt idx="28">
                          <c:v>02:25:00</c:v>
                        </c:pt>
                        <c:pt idx="29">
                          <c:v>02:30:00</c:v>
                        </c:pt>
                        <c:pt idx="30">
                          <c:v>02:35:00</c:v>
                        </c:pt>
                        <c:pt idx="31">
                          <c:v>02:40:00</c:v>
                        </c:pt>
                        <c:pt idx="32">
                          <c:v>02:45:00</c:v>
                        </c:pt>
                        <c:pt idx="33">
                          <c:v>02:50:00</c:v>
                        </c:pt>
                        <c:pt idx="34">
                          <c:v>02:55:00</c:v>
                        </c:pt>
                        <c:pt idx="35">
                          <c:v>03:00:00</c:v>
                        </c:pt>
                        <c:pt idx="36">
                          <c:v>03:05:00</c:v>
                        </c:pt>
                        <c:pt idx="37">
                          <c:v>03:10:00</c:v>
                        </c:pt>
                        <c:pt idx="38">
                          <c:v>03:15:00</c:v>
                        </c:pt>
                        <c:pt idx="39">
                          <c:v>03:20:00</c:v>
                        </c:pt>
                        <c:pt idx="40">
                          <c:v>03:25:00</c:v>
                        </c:pt>
                        <c:pt idx="41">
                          <c:v>03:30:00</c:v>
                        </c:pt>
                        <c:pt idx="42">
                          <c:v>03:35:00</c:v>
                        </c:pt>
                        <c:pt idx="43">
                          <c:v>03:40:00</c:v>
                        </c:pt>
                        <c:pt idx="44">
                          <c:v>03:45:00</c:v>
                        </c:pt>
                        <c:pt idx="45">
                          <c:v>03:50:00</c:v>
                        </c:pt>
                        <c:pt idx="46">
                          <c:v>03:55:00</c:v>
                        </c:pt>
                        <c:pt idx="47">
                          <c:v>04:00:00</c:v>
                        </c:pt>
                        <c:pt idx="48">
                          <c:v>04:05:00</c:v>
                        </c:pt>
                        <c:pt idx="49">
                          <c:v>04:10:00</c:v>
                        </c:pt>
                        <c:pt idx="50">
                          <c:v>04:15:00</c:v>
                        </c:pt>
                        <c:pt idx="51">
                          <c:v>04:20:00</c:v>
                        </c:pt>
                        <c:pt idx="52">
                          <c:v>04:25:00</c:v>
                        </c:pt>
                        <c:pt idx="53">
                          <c:v>04:30:00</c:v>
                        </c:pt>
                        <c:pt idx="54">
                          <c:v>04:35:00</c:v>
                        </c:pt>
                        <c:pt idx="55">
                          <c:v>04:40:00</c:v>
                        </c:pt>
                        <c:pt idx="56">
                          <c:v>04:45:00</c:v>
                        </c:pt>
                        <c:pt idx="57">
                          <c:v>04:50:00</c:v>
                        </c:pt>
                        <c:pt idx="58">
                          <c:v>04:55:00</c:v>
                        </c:pt>
                        <c:pt idx="59">
                          <c:v>05:00:00</c:v>
                        </c:pt>
                        <c:pt idx="60">
                          <c:v>05:05:00</c:v>
                        </c:pt>
                        <c:pt idx="61">
                          <c:v>05:10:00</c:v>
                        </c:pt>
                        <c:pt idx="62">
                          <c:v>05:15:00</c:v>
                        </c:pt>
                        <c:pt idx="63">
                          <c:v>05:20:00</c:v>
                        </c:pt>
                        <c:pt idx="64">
                          <c:v>05:25:00</c:v>
                        </c:pt>
                        <c:pt idx="65">
                          <c:v>05:30:00</c:v>
                        </c:pt>
                        <c:pt idx="66">
                          <c:v>05:35:00</c:v>
                        </c:pt>
                        <c:pt idx="67">
                          <c:v>05:40:00</c:v>
                        </c:pt>
                        <c:pt idx="68">
                          <c:v>05:45:00</c:v>
                        </c:pt>
                        <c:pt idx="69">
                          <c:v>05:50:00</c:v>
                        </c:pt>
                        <c:pt idx="70">
                          <c:v>05:55:00</c:v>
                        </c:pt>
                        <c:pt idx="71">
                          <c:v>06:00:00</c:v>
                        </c:pt>
                        <c:pt idx="72">
                          <c:v>06:05:00</c:v>
                        </c:pt>
                        <c:pt idx="73">
                          <c:v>06:10:00</c:v>
                        </c:pt>
                        <c:pt idx="74">
                          <c:v>06:15:00</c:v>
                        </c:pt>
                        <c:pt idx="75">
                          <c:v>06:20:00</c:v>
                        </c:pt>
                        <c:pt idx="76">
                          <c:v>06:25:00</c:v>
                        </c:pt>
                        <c:pt idx="77">
                          <c:v>06:30:00</c:v>
                        </c:pt>
                        <c:pt idx="78">
                          <c:v>06:35:00</c:v>
                        </c:pt>
                        <c:pt idx="79">
                          <c:v>06:40:00</c:v>
                        </c:pt>
                        <c:pt idx="80">
                          <c:v>06:45:00</c:v>
                        </c:pt>
                        <c:pt idx="81">
                          <c:v>06:50:00</c:v>
                        </c:pt>
                        <c:pt idx="82">
                          <c:v>06:55:00</c:v>
                        </c:pt>
                        <c:pt idx="83">
                          <c:v>07:00:00</c:v>
                        </c:pt>
                        <c:pt idx="84">
                          <c:v>07:05:00</c:v>
                        </c:pt>
                        <c:pt idx="85">
                          <c:v>07:10:00</c:v>
                        </c:pt>
                        <c:pt idx="86">
                          <c:v>07:15:00</c:v>
                        </c:pt>
                        <c:pt idx="87">
                          <c:v>07:20:00</c:v>
                        </c:pt>
                        <c:pt idx="88">
                          <c:v>07:25:00</c:v>
                        </c:pt>
                        <c:pt idx="89">
                          <c:v>07:30:00</c:v>
                        </c:pt>
                        <c:pt idx="90">
                          <c:v>07:35:00</c:v>
                        </c:pt>
                        <c:pt idx="91">
                          <c:v>07:40:00</c:v>
                        </c:pt>
                        <c:pt idx="92">
                          <c:v>07:45:00</c:v>
                        </c:pt>
                        <c:pt idx="93">
                          <c:v>07:50:00</c:v>
                        </c:pt>
                        <c:pt idx="94">
                          <c:v>07:55:00</c:v>
                        </c:pt>
                        <c:pt idx="95">
                          <c:v>08:00:00</c:v>
                        </c:pt>
                        <c:pt idx="96">
                          <c:v>08:05:00</c:v>
                        </c:pt>
                        <c:pt idx="97">
                          <c:v>08:10:00</c:v>
                        </c:pt>
                        <c:pt idx="98">
                          <c:v>08:15:00</c:v>
                        </c:pt>
                        <c:pt idx="99">
                          <c:v>08:20:00</c:v>
                        </c:pt>
                        <c:pt idx="100">
                          <c:v>08:25:00</c:v>
                        </c:pt>
                        <c:pt idx="101">
                          <c:v>08:30:00</c:v>
                        </c:pt>
                        <c:pt idx="102">
                          <c:v>08:35:00</c:v>
                        </c:pt>
                        <c:pt idx="103">
                          <c:v>08:40:00</c:v>
                        </c:pt>
                        <c:pt idx="104">
                          <c:v>08:45:00</c:v>
                        </c:pt>
                        <c:pt idx="105">
                          <c:v>08:50:00</c:v>
                        </c:pt>
                        <c:pt idx="106">
                          <c:v>08:55:00</c:v>
                        </c:pt>
                        <c:pt idx="107">
                          <c:v>09:00:00</c:v>
                        </c:pt>
                        <c:pt idx="108">
                          <c:v>09:05:00</c:v>
                        </c:pt>
                        <c:pt idx="109">
                          <c:v>09:10:00</c:v>
                        </c:pt>
                        <c:pt idx="110">
                          <c:v>09:15:00</c:v>
                        </c:pt>
                        <c:pt idx="111">
                          <c:v>09:20:00</c:v>
                        </c:pt>
                        <c:pt idx="112">
                          <c:v>09:25:00</c:v>
                        </c:pt>
                        <c:pt idx="113">
                          <c:v>09:30:00</c:v>
                        </c:pt>
                        <c:pt idx="114">
                          <c:v>09:35:00</c:v>
                        </c:pt>
                        <c:pt idx="115">
                          <c:v>09:40:00</c:v>
                        </c:pt>
                        <c:pt idx="116">
                          <c:v>09:45:00</c:v>
                        </c:pt>
                        <c:pt idx="117">
                          <c:v>09:50:00</c:v>
                        </c:pt>
                        <c:pt idx="118">
                          <c:v>09:55:00</c:v>
                        </c:pt>
                        <c:pt idx="119">
                          <c:v>10:00:00</c:v>
                        </c:pt>
                        <c:pt idx="120">
                          <c:v>10:05:00</c:v>
                        </c:pt>
                        <c:pt idx="121">
                          <c:v>10:10:00</c:v>
                        </c:pt>
                        <c:pt idx="122">
                          <c:v>10:15:00</c:v>
                        </c:pt>
                        <c:pt idx="123">
                          <c:v>10:20:00</c:v>
                        </c:pt>
                        <c:pt idx="124">
                          <c:v>10:25:00</c:v>
                        </c:pt>
                        <c:pt idx="125">
                          <c:v>10:30:00</c:v>
                        </c:pt>
                        <c:pt idx="126">
                          <c:v>10:35:00</c:v>
                        </c:pt>
                        <c:pt idx="127">
                          <c:v>10:40:00</c:v>
                        </c:pt>
                        <c:pt idx="128">
                          <c:v>10:45:00</c:v>
                        </c:pt>
                        <c:pt idx="129">
                          <c:v>10:50:00</c:v>
                        </c:pt>
                        <c:pt idx="130">
                          <c:v>10:55:00</c:v>
                        </c:pt>
                        <c:pt idx="131">
                          <c:v>11:00:00</c:v>
                        </c:pt>
                        <c:pt idx="132">
                          <c:v>11:05:00</c:v>
                        </c:pt>
                        <c:pt idx="133">
                          <c:v>11:10:00</c:v>
                        </c:pt>
                        <c:pt idx="134">
                          <c:v>11:15:00</c:v>
                        </c:pt>
                        <c:pt idx="135">
                          <c:v>11:20:00</c:v>
                        </c:pt>
                        <c:pt idx="136">
                          <c:v>11:25:00</c:v>
                        </c:pt>
                        <c:pt idx="137">
                          <c:v>11:30:00</c:v>
                        </c:pt>
                        <c:pt idx="138">
                          <c:v>11:35:00</c:v>
                        </c:pt>
                        <c:pt idx="139">
                          <c:v>11:40:00</c:v>
                        </c:pt>
                        <c:pt idx="140">
                          <c:v>11:45:00</c:v>
                        </c:pt>
                        <c:pt idx="141">
                          <c:v>11:50:00</c:v>
                        </c:pt>
                        <c:pt idx="142">
                          <c:v>11:55:00</c:v>
                        </c:pt>
                        <c:pt idx="143">
                          <c:v>12:00:00</c:v>
                        </c:pt>
                        <c:pt idx="144">
                          <c:v>12:05:00</c:v>
                        </c:pt>
                        <c:pt idx="145">
                          <c:v>12:10:00</c:v>
                        </c:pt>
                        <c:pt idx="146">
                          <c:v>12:15:00</c:v>
                        </c:pt>
                        <c:pt idx="147">
                          <c:v>12:20:00</c:v>
                        </c:pt>
                        <c:pt idx="148">
                          <c:v>12:25:00</c:v>
                        </c:pt>
                        <c:pt idx="149">
                          <c:v>12:30:00</c:v>
                        </c:pt>
                        <c:pt idx="150">
                          <c:v>12:35:00</c:v>
                        </c:pt>
                        <c:pt idx="151">
                          <c:v>12:40:00</c:v>
                        </c:pt>
                        <c:pt idx="152">
                          <c:v>12:45:00</c:v>
                        </c:pt>
                        <c:pt idx="153">
                          <c:v>12:50:00</c:v>
                        </c:pt>
                        <c:pt idx="154">
                          <c:v>12:55:00</c:v>
                        </c:pt>
                        <c:pt idx="155">
                          <c:v>13:00:00</c:v>
                        </c:pt>
                        <c:pt idx="156">
                          <c:v>13:05:00</c:v>
                        </c:pt>
                        <c:pt idx="157">
                          <c:v>13:10:00</c:v>
                        </c:pt>
                        <c:pt idx="158">
                          <c:v>13:15:00</c:v>
                        </c:pt>
                        <c:pt idx="159">
                          <c:v>13:20:00</c:v>
                        </c:pt>
                        <c:pt idx="160">
                          <c:v>13:25:00</c:v>
                        </c:pt>
                        <c:pt idx="161">
                          <c:v>13:30:00</c:v>
                        </c:pt>
                        <c:pt idx="162">
                          <c:v>13:35:00</c:v>
                        </c:pt>
                        <c:pt idx="163">
                          <c:v>13:40:00</c:v>
                        </c:pt>
                        <c:pt idx="164">
                          <c:v>13:45:00</c:v>
                        </c:pt>
                        <c:pt idx="165">
                          <c:v>13:50:00</c:v>
                        </c:pt>
                        <c:pt idx="166">
                          <c:v>13:55:00</c:v>
                        </c:pt>
                        <c:pt idx="167">
                          <c:v>14:00:00</c:v>
                        </c:pt>
                        <c:pt idx="168">
                          <c:v>14:05:00</c:v>
                        </c:pt>
                        <c:pt idx="169">
                          <c:v>14:10:00</c:v>
                        </c:pt>
                        <c:pt idx="170">
                          <c:v>14:15:00</c:v>
                        </c:pt>
                        <c:pt idx="171">
                          <c:v>14:20:00</c:v>
                        </c:pt>
                        <c:pt idx="172">
                          <c:v>14:25:00</c:v>
                        </c:pt>
                        <c:pt idx="173">
                          <c:v>14:30:00</c:v>
                        </c:pt>
                        <c:pt idx="174">
                          <c:v>14:35:00</c:v>
                        </c:pt>
                        <c:pt idx="175">
                          <c:v>14:40:00</c:v>
                        </c:pt>
                        <c:pt idx="176">
                          <c:v>14:45:00</c:v>
                        </c:pt>
                        <c:pt idx="177">
                          <c:v>14:50:00</c:v>
                        </c:pt>
                        <c:pt idx="178">
                          <c:v>14:55:00</c:v>
                        </c:pt>
                        <c:pt idx="179">
                          <c:v>15:00:00</c:v>
                        </c:pt>
                        <c:pt idx="180">
                          <c:v>15:05:00</c:v>
                        </c:pt>
                        <c:pt idx="181">
                          <c:v>15:10:00</c:v>
                        </c:pt>
                        <c:pt idx="182">
                          <c:v>15:15:00</c:v>
                        </c:pt>
                        <c:pt idx="183">
                          <c:v>15:20:00</c:v>
                        </c:pt>
                        <c:pt idx="184">
                          <c:v>15:25:00</c:v>
                        </c:pt>
                        <c:pt idx="185">
                          <c:v>15:30:00</c:v>
                        </c:pt>
                        <c:pt idx="186">
                          <c:v>15:35:00</c:v>
                        </c:pt>
                        <c:pt idx="187">
                          <c:v>15:40:00</c:v>
                        </c:pt>
                        <c:pt idx="188">
                          <c:v>15:45:00</c:v>
                        </c:pt>
                        <c:pt idx="189">
                          <c:v>15:50:00</c:v>
                        </c:pt>
                        <c:pt idx="190">
                          <c:v>15:55:00</c:v>
                        </c:pt>
                        <c:pt idx="191">
                          <c:v>16:00:00</c:v>
                        </c:pt>
                        <c:pt idx="192">
                          <c:v>16:05:00</c:v>
                        </c:pt>
                        <c:pt idx="193">
                          <c:v>16:10:00</c:v>
                        </c:pt>
                        <c:pt idx="194">
                          <c:v>16:15:00</c:v>
                        </c:pt>
                        <c:pt idx="195">
                          <c:v>16:20:00</c:v>
                        </c:pt>
                        <c:pt idx="196">
                          <c:v>16:25:00</c:v>
                        </c:pt>
                        <c:pt idx="197">
                          <c:v>16:30:00</c:v>
                        </c:pt>
                        <c:pt idx="198">
                          <c:v>16:35:00</c:v>
                        </c:pt>
                        <c:pt idx="199">
                          <c:v>16:40:00</c:v>
                        </c:pt>
                        <c:pt idx="200">
                          <c:v>16:45:00</c:v>
                        </c:pt>
                        <c:pt idx="201">
                          <c:v>16:50:00</c:v>
                        </c:pt>
                        <c:pt idx="202">
                          <c:v>16:55:00</c:v>
                        </c:pt>
                        <c:pt idx="203">
                          <c:v>17:00:00</c:v>
                        </c:pt>
                        <c:pt idx="204">
                          <c:v>17:05:00</c:v>
                        </c:pt>
                        <c:pt idx="205">
                          <c:v>17:10:00</c:v>
                        </c:pt>
                        <c:pt idx="206">
                          <c:v>17:15:00</c:v>
                        </c:pt>
                        <c:pt idx="207">
                          <c:v>17:20:00</c:v>
                        </c:pt>
                        <c:pt idx="208">
                          <c:v>17:25:00</c:v>
                        </c:pt>
                        <c:pt idx="209">
                          <c:v>17:30:00</c:v>
                        </c:pt>
                        <c:pt idx="210">
                          <c:v>17:35:00</c:v>
                        </c:pt>
                        <c:pt idx="211">
                          <c:v>17:40:00</c:v>
                        </c:pt>
                        <c:pt idx="212">
                          <c:v>17:45:00</c:v>
                        </c:pt>
                        <c:pt idx="213">
                          <c:v>17:50:00</c:v>
                        </c:pt>
                        <c:pt idx="214">
                          <c:v>17:55:00</c:v>
                        </c:pt>
                        <c:pt idx="215">
                          <c:v>18:00:00</c:v>
                        </c:pt>
                        <c:pt idx="216">
                          <c:v>18:05:00</c:v>
                        </c:pt>
                        <c:pt idx="217">
                          <c:v>18:10:00</c:v>
                        </c:pt>
                        <c:pt idx="218">
                          <c:v>18:15:00</c:v>
                        </c:pt>
                        <c:pt idx="219">
                          <c:v>18:20:00</c:v>
                        </c:pt>
                        <c:pt idx="220">
                          <c:v>18:25:00</c:v>
                        </c:pt>
                        <c:pt idx="221">
                          <c:v>18:30:00</c:v>
                        </c:pt>
                        <c:pt idx="222">
                          <c:v>18:35:00</c:v>
                        </c:pt>
                        <c:pt idx="223">
                          <c:v>18:40:00</c:v>
                        </c:pt>
                        <c:pt idx="224">
                          <c:v>18:45:00</c:v>
                        </c:pt>
                        <c:pt idx="225">
                          <c:v>18:50:00</c:v>
                        </c:pt>
                        <c:pt idx="226">
                          <c:v>18:55:00</c:v>
                        </c:pt>
                        <c:pt idx="227">
                          <c:v>19:00:00</c:v>
                        </c:pt>
                        <c:pt idx="228">
                          <c:v>19:05:00</c:v>
                        </c:pt>
                        <c:pt idx="229">
                          <c:v>19:10:00</c:v>
                        </c:pt>
                        <c:pt idx="230">
                          <c:v>19:15:00</c:v>
                        </c:pt>
                        <c:pt idx="231">
                          <c:v>19:20:00</c:v>
                        </c:pt>
                        <c:pt idx="232">
                          <c:v>19:25:00</c:v>
                        </c:pt>
                        <c:pt idx="233">
                          <c:v>19:30:00</c:v>
                        </c:pt>
                        <c:pt idx="234">
                          <c:v>19:35:00</c:v>
                        </c:pt>
                        <c:pt idx="235">
                          <c:v>19:40:00</c:v>
                        </c:pt>
                        <c:pt idx="236">
                          <c:v>19:45:00</c:v>
                        </c:pt>
                        <c:pt idx="237">
                          <c:v>19:50:00</c:v>
                        </c:pt>
                        <c:pt idx="238">
                          <c:v>19:55:00</c:v>
                        </c:pt>
                        <c:pt idx="239">
                          <c:v>20:00:00</c:v>
                        </c:pt>
                        <c:pt idx="240">
                          <c:v>20:05:00</c:v>
                        </c:pt>
                        <c:pt idx="241">
                          <c:v>20:10:00</c:v>
                        </c:pt>
                        <c:pt idx="242">
                          <c:v>20:15:00</c:v>
                        </c:pt>
                        <c:pt idx="243">
                          <c:v>20:20:00</c:v>
                        </c:pt>
                        <c:pt idx="244">
                          <c:v>20:25:00</c:v>
                        </c:pt>
                        <c:pt idx="245">
                          <c:v>20:30:00</c:v>
                        </c:pt>
                        <c:pt idx="246">
                          <c:v>20:35:00</c:v>
                        </c:pt>
                        <c:pt idx="247">
                          <c:v>20:40:00</c:v>
                        </c:pt>
                        <c:pt idx="248">
                          <c:v>20:45:00</c:v>
                        </c:pt>
                        <c:pt idx="249">
                          <c:v>20:50:00</c:v>
                        </c:pt>
                        <c:pt idx="250">
                          <c:v>20:55:00</c:v>
                        </c:pt>
                        <c:pt idx="251">
                          <c:v>21:00:00</c:v>
                        </c:pt>
                        <c:pt idx="252">
                          <c:v>21:05:00</c:v>
                        </c:pt>
                        <c:pt idx="253">
                          <c:v>21:10:00</c:v>
                        </c:pt>
                        <c:pt idx="254">
                          <c:v>21:15:00</c:v>
                        </c:pt>
                        <c:pt idx="255">
                          <c:v>21:20:00</c:v>
                        </c:pt>
                        <c:pt idx="256">
                          <c:v>21:25:00</c:v>
                        </c:pt>
                        <c:pt idx="257">
                          <c:v>21:30:00</c:v>
                        </c:pt>
                        <c:pt idx="258">
                          <c:v>21:35:00</c:v>
                        </c:pt>
                        <c:pt idx="259">
                          <c:v>21:40:00</c:v>
                        </c:pt>
                        <c:pt idx="260">
                          <c:v>21:45:00</c:v>
                        </c:pt>
                        <c:pt idx="261">
                          <c:v>21:50:00</c:v>
                        </c:pt>
                        <c:pt idx="262">
                          <c:v>21:55:00</c:v>
                        </c:pt>
                        <c:pt idx="263">
                          <c:v>22:00:00</c:v>
                        </c:pt>
                        <c:pt idx="264">
                          <c:v>22:05:00</c:v>
                        </c:pt>
                        <c:pt idx="265">
                          <c:v>22:10:00</c:v>
                        </c:pt>
                        <c:pt idx="266">
                          <c:v>22:15:00</c:v>
                        </c:pt>
                        <c:pt idx="267">
                          <c:v>22:20:00</c:v>
                        </c:pt>
                        <c:pt idx="268">
                          <c:v>22:25:00</c:v>
                        </c:pt>
                        <c:pt idx="269">
                          <c:v>22:30:00</c:v>
                        </c:pt>
                        <c:pt idx="270">
                          <c:v>22:35:00</c:v>
                        </c:pt>
                        <c:pt idx="271">
                          <c:v>22:40:00</c:v>
                        </c:pt>
                        <c:pt idx="272">
                          <c:v>22:45:00</c:v>
                        </c:pt>
                        <c:pt idx="273">
                          <c:v>22:50:00</c:v>
                        </c:pt>
                        <c:pt idx="274">
                          <c:v>22:55:00</c:v>
                        </c:pt>
                        <c:pt idx="275">
                          <c:v>23:00:00</c:v>
                        </c:pt>
                        <c:pt idx="276">
                          <c:v>23:05:00</c:v>
                        </c:pt>
                        <c:pt idx="277">
                          <c:v>23:10:00</c:v>
                        </c:pt>
                        <c:pt idx="278">
                          <c:v>23:15:00</c:v>
                        </c:pt>
                        <c:pt idx="279">
                          <c:v>23:20:00</c:v>
                        </c:pt>
                        <c:pt idx="280">
                          <c:v>23:25:00</c:v>
                        </c:pt>
                        <c:pt idx="281">
                          <c:v>23:30:00</c:v>
                        </c:pt>
                        <c:pt idx="282">
                          <c:v>23:35:00</c:v>
                        </c:pt>
                        <c:pt idx="283">
                          <c:v>23:40:00</c:v>
                        </c:pt>
                        <c:pt idx="284">
                          <c:v>23:45:00</c:v>
                        </c:pt>
                        <c:pt idx="285">
                          <c:v>23:50:00</c:v>
                        </c:pt>
                        <c:pt idx="286">
                          <c:v>23:55:00</c:v>
                        </c:pt>
                        <c:pt idx="287">
                          <c:v>00:00:00</c:v>
                        </c:pt>
                      </c:lvl>
                      <c:lvl>
                        <c:pt idx="0">
                          <c:v>15-05-2023</c:v>
                        </c:pt>
                        <c:pt idx="1">
                          <c:v>15-05-2023</c:v>
                        </c:pt>
                        <c:pt idx="2">
                          <c:v>15-05-2023</c:v>
                        </c:pt>
                        <c:pt idx="3">
                          <c:v>15-05-2023</c:v>
                        </c:pt>
                        <c:pt idx="4">
                          <c:v>15-05-2023</c:v>
                        </c:pt>
                        <c:pt idx="5">
                          <c:v>15-05-2023</c:v>
                        </c:pt>
                        <c:pt idx="6">
                          <c:v>15-05-2023</c:v>
                        </c:pt>
                        <c:pt idx="7">
                          <c:v>15-05-2023</c:v>
                        </c:pt>
                        <c:pt idx="8">
                          <c:v>15-05-2023</c:v>
                        </c:pt>
                        <c:pt idx="9">
                          <c:v>15-05-2023</c:v>
                        </c:pt>
                        <c:pt idx="10">
                          <c:v>15-05-2023</c:v>
                        </c:pt>
                        <c:pt idx="11">
                          <c:v>15-05-2023</c:v>
                        </c:pt>
                        <c:pt idx="12">
                          <c:v>15-05-2023</c:v>
                        </c:pt>
                        <c:pt idx="13">
                          <c:v>15-05-2023</c:v>
                        </c:pt>
                        <c:pt idx="14">
                          <c:v>15-05-2023</c:v>
                        </c:pt>
                        <c:pt idx="15">
                          <c:v>15-05-2023</c:v>
                        </c:pt>
                        <c:pt idx="16">
                          <c:v>15-05-2023</c:v>
                        </c:pt>
                        <c:pt idx="17">
                          <c:v>15-05-2023</c:v>
                        </c:pt>
                        <c:pt idx="18">
                          <c:v>15-05-2023</c:v>
                        </c:pt>
                        <c:pt idx="19">
                          <c:v>15-05-2023</c:v>
                        </c:pt>
                        <c:pt idx="20">
                          <c:v>15-05-2023</c:v>
                        </c:pt>
                        <c:pt idx="21">
                          <c:v>15-05-2023</c:v>
                        </c:pt>
                        <c:pt idx="22">
                          <c:v>15-05-2023</c:v>
                        </c:pt>
                        <c:pt idx="23">
                          <c:v>15-05-2023</c:v>
                        </c:pt>
                        <c:pt idx="24">
                          <c:v>15-05-2023</c:v>
                        </c:pt>
                        <c:pt idx="25">
                          <c:v>15-05-2023</c:v>
                        </c:pt>
                        <c:pt idx="26">
                          <c:v>15-05-2023</c:v>
                        </c:pt>
                        <c:pt idx="27">
                          <c:v>15-05-2023</c:v>
                        </c:pt>
                        <c:pt idx="28">
                          <c:v>15-05-2023</c:v>
                        </c:pt>
                        <c:pt idx="29">
                          <c:v>15-05-2023</c:v>
                        </c:pt>
                        <c:pt idx="30">
                          <c:v>15-05-2023</c:v>
                        </c:pt>
                        <c:pt idx="31">
                          <c:v>15-05-2023</c:v>
                        </c:pt>
                        <c:pt idx="32">
                          <c:v>15-05-2023</c:v>
                        </c:pt>
                        <c:pt idx="33">
                          <c:v>15-05-2023</c:v>
                        </c:pt>
                        <c:pt idx="34">
                          <c:v>15-05-2023</c:v>
                        </c:pt>
                        <c:pt idx="35">
                          <c:v>15-05-2023</c:v>
                        </c:pt>
                        <c:pt idx="36">
                          <c:v>15-05-2023</c:v>
                        </c:pt>
                        <c:pt idx="37">
                          <c:v>15-05-2023</c:v>
                        </c:pt>
                        <c:pt idx="38">
                          <c:v>15-05-2023</c:v>
                        </c:pt>
                        <c:pt idx="39">
                          <c:v>15-05-2023</c:v>
                        </c:pt>
                        <c:pt idx="40">
                          <c:v>15-05-2023</c:v>
                        </c:pt>
                        <c:pt idx="41">
                          <c:v>15-05-2023</c:v>
                        </c:pt>
                        <c:pt idx="42">
                          <c:v>15-05-2023</c:v>
                        </c:pt>
                        <c:pt idx="43">
                          <c:v>15-05-2023</c:v>
                        </c:pt>
                        <c:pt idx="44">
                          <c:v>15-05-2023</c:v>
                        </c:pt>
                        <c:pt idx="45">
                          <c:v>15-05-2023</c:v>
                        </c:pt>
                        <c:pt idx="46">
                          <c:v>15-05-2023</c:v>
                        </c:pt>
                        <c:pt idx="47">
                          <c:v>15-05-2023</c:v>
                        </c:pt>
                        <c:pt idx="48">
                          <c:v>15-05-2023</c:v>
                        </c:pt>
                        <c:pt idx="49">
                          <c:v>15-05-2023</c:v>
                        </c:pt>
                        <c:pt idx="50">
                          <c:v>15-05-2023</c:v>
                        </c:pt>
                        <c:pt idx="51">
                          <c:v>15-05-2023</c:v>
                        </c:pt>
                        <c:pt idx="52">
                          <c:v>15-05-2023</c:v>
                        </c:pt>
                        <c:pt idx="53">
                          <c:v>15-05-2023</c:v>
                        </c:pt>
                        <c:pt idx="54">
                          <c:v>15-05-2023</c:v>
                        </c:pt>
                        <c:pt idx="55">
                          <c:v>15-05-2023</c:v>
                        </c:pt>
                        <c:pt idx="56">
                          <c:v>15-05-2023</c:v>
                        </c:pt>
                        <c:pt idx="57">
                          <c:v>15-05-2023</c:v>
                        </c:pt>
                        <c:pt idx="58">
                          <c:v>15-05-2023</c:v>
                        </c:pt>
                        <c:pt idx="59">
                          <c:v>15-05-2023</c:v>
                        </c:pt>
                        <c:pt idx="60">
                          <c:v>15-05-2023</c:v>
                        </c:pt>
                        <c:pt idx="61">
                          <c:v>15-05-2023</c:v>
                        </c:pt>
                        <c:pt idx="62">
                          <c:v>15-05-2023</c:v>
                        </c:pt>
                        <c:pt idx="63">
                          <c:v>15-05-2023</c:v>
                        </c:pt>
                        <c:pt idx="64">
                          <c:v>15-05-2023</c:v>
                        </c:pt>
                        <c:pt idx="65">
                          <c:v>15-05-2023</c:v>
                        </c:pt>
                        <c:pt idx="66">
                          <c:v>15-05-2023</c:v>
                        </c:pt>
                        <c:pt idx="67">
                          <c:v>15-05-2023</c:v>
                        </c:pt>
                        <c:pt idx="68">
                          <c:v>15-05-2023</c:v>
                        </c:pt>
                        <c:pt idx="69">
                          <c:v>15-05-2023</c:v>
                        </c:pt>
                        <c:pt idx="70">
                          <c:v>15-05-2023</c:v>
                        </c:pt>
                        <c:pt idx="71">
                          <c:v>15-05-2023</c:v>
                        </c:pt>
                        <c:pt idx="72">
                          <c:v>15-05-2023</c:v>
                        </c:pt>
                        <c:pt idx="73">
                          <c:v>15-05-2023</c:v>
                        </c:pt>
                        <c:pt idx="74">
                          <c:v>15-05-2023</c:v>
                        </c:pt>
                        <c:pt idx="75">
                          <c:v>15-05-2023</c:v>
                        </c:pt>
                        <c:pt idx="76">
                          <c:v>15-05-2023</c:v>
                        </c:pt>
                        <c:pt idx="77">
                          <c:v>15-05-2023</c:v>
                        </c:pt>
                        <c:pt idx="78">
                          <c:v>15-05-2023</c:v>
                        </c:pt>
                        <c:pt idx="79">
                          <c:v>15-05-2023</c:v>
                        </c:pt>
                        <c:pt idx="80">
                          <c:v>15-05-2023</c:v>
                        </c:pt>
                        <c:pt idx="81">
                          <c:v>15-05-2023</c:v>
                        </c:pt>
                        <c:pt idx="82">
                          <c:v>15-05-2023</c:v>
                        </c:pt>
                        <c:pt idx="83">
                          <c:v>15-05-2023</c:v>
                        </c:pt>
                        <c:pt idx="84">
                          <c:v>15-05-2023</c:v>
                        </c:pt>
                        <c:pt idx="85">
                          <c:v>15-05-2023</c:v>
                        </c:pt>
                        <c:pt idx="86">
                          <c:v>15-05-2023</c:v>
                        </c:pt>
                        <c:pt idx="87">
                          <c:v>15-05-2023</c:v>
                        </c:pt>
                        <c:pt idx="88">
                          <c:v>15-05-2023</c:v>
                        </c:pt>
                        <c:pt idx="89">
                          <c:v>15-05-2023</c:v>
                        </c:pt>
                        <c:pt idx="90">
                          <c:v>15-05-2023</c:v>
                        </c:pt>
                        <c:pt idx="91">
                          <c:v>15-05-2023</c:v>
                        </c:pt>
                        <c:pt idx="92">
                          <c:v>15-05-2023</c:v>
                        </c:pt>
                        <c:pt idx="93">
                          <c:v>15-05-2023</c:v>
                        </c:pt>
                        <c:pt idx="94">
                          <c:v>15-05-2023</c:v>
                        </c:pt>
                        <c:pt idx="95">
                          <c:v>15-05-2023</c:v>
                        </c:pt>
                        <c:pt idx="96">
                          <c:v>15-05-2023</c:v>
                        </c:pt>
                        <c:pt idx="97">
                          <c:v>15-05-2023</c:v>
                        </c:pt>
                        <c:pt idx="98">
                          <c:v>15-05-2023</c:v>
                        </c:pt>
                        <c:pt idx="99">
                          <c:v>15-05-2023</c:v>
                        </c:pt>
                        <c:pt idx="100">
                          <c:v>15-05-2023</c:v>
                        </c:pt>
                        <c:pt idx="101">
                          <c:v>15-05-2023</c:v>
                        </c:pt>
                        <c:pt idx="102">
                          <c:v>15-05-2023</c:v>
                        </c:pt>
                        <c:pt idx="103">
                          <c:v>15-05-2023</c:v>
                        </c:pt>
                        <c:pt idx="104">
                          <c:v>15-05-2023</c:v>
                        </c:pt>
                        <c:pt idx="105">
                          <c:v>15-05-2023</c:v>
                        </c:pt>
                        <c:pt idx="106">
                          <c:v>15-05-2023</c:v>
                        </c:pt>
                        <c:pt idx="107">
                          <c:v>15-05-2023</c:v>
                        </c:pt>
                        <c:pt idx="108">
                          <c:v>15-05-2023</c:v>
                        </c:pt>
                        <c:pt idx="109">
                          <c:v>15-05-2023</c:v>
                        </c:pt>
                        <c:pt idx="110">
                          <c:v>15-05-2023</c:v>
                        </c:pt>
                        <c:pt idx="111">
                          <c:v>15-05-2023</c:v>
                        </c:pt>
                        <c:pt idx="112">
                          <c:v>15-05-2023</c:v>
                        </c:pt>
                        <c:pt idx="113">
                          <c:v>15-05-2023</c:v>
                        </c:pt>
                        <c:pt idx="114">
                          <c:v>15-05-2023</c:v>
                        </c:pt>
                        <c:pt idx="115">
                          <c:v>15-05-2023</c:v>
                        </c:pt>
                        <c:pt idx="116">
                          <c:v>15-05-2023</c:v>
                        </c:pt>
                        <c:pt idx="117">
                          <c:v>15-05-2023</c:v>
                        </c:pt>
                        <c:pt idx="118">
                          <c:v>15-05-2023</c:v>
                        </c:pt>
                        <c:pt idx="119">
                          <c:v>15-05-2023</c:v>
                        </c:pt>
                        <c:pt idx="120">
                          <c:v>15-05-2023</c:v>
                        </c:pt>
                        <c:pt idx="121">
                          <c:v>15-05-2023</c:v>
                        </c:pt>
                        <c:pt idx="122">
                          <c:v>15-05-2023</c:v>
                        </c:pt>
                        <c:pt idx="123">
                          <c:v>15-05-2023</c:v>
                        </c:pt>
                        <c:pt idx="124">
                          <c:v>15-05-2023</c:v>
                        </c:pt>
                        <c:pt idx="125">
                          <c:v>15-05-2023</c:v>
                        </c:pt>
                        <c:pt idx="126">
                          <c:v>15-05-2023</c:v>
                        </c:pt>
                        <c:pt idx="127">
                          <c:v>15-05-2023</c:v>
                        </c:pt>
                        <c:pt idx="128">
                          <c:v>15-05-2023</c:v>
                        </c:pt>
                        <c:pt idx="129">
                          <c:v>15-05-2023</c:v>
                        </c:pt>
                        <c:pt idx="130">
                          <c:v>15-05-2023</c:v>
                        </c:pt>
                        <c:pt idx="131">
                          <c:v>15-05-2023</c:v>
                        </c:pt>
                        <c:pt idx="132">
                          <c:v>15-05-2023</c:v>
                        </c:pt>
                        <c:pt idx="133">
                          <c:v>15-05-2023</c:v>
                        </c:pt>
                        <c:pt idx="134">
                          <c:v>15-05-2023</c:v>
                        </c:pt>
                        <c:pt idx="135">
                          <c:v>15-05-2023</c:v>
                        </c:pt>
                        <c:pt idx="136">
                          <c:v>15-05-2023</c:v>
                        </c:pt>
                        <c:pt idx="137">
                          <c:v>15-05-2023</c:v>
                        </c:pt>
                        <c:pt idx="138">
                          <c:v>15-05-2023</c:v>
                        </c:pt>
                        <c:pt idx="139">
                          <c:v>15-05-2023</c:v>
                        </c:pt>
                        <c:pt idx="140">
                          <c:v>15-05-2023</c:v>
                        </c:pt>
                        <c:pt idx="141">
                          <c:v>15-05-2023</c:v>
                        </c:pt>
                        <c:pt idx="142">
                          <c:v>15-05-2023</c:v>
                        </c:pt>
                        <c:pt idx="143">
                          <c:v>15-05-2023</c:v>
                        </c:pt>
                        <c:pt idx="144">
                          <c:v>15-05-2023</c:v>
                        </c:pt>
                        <c:pt idx="145">
                          <c:v>15-05-2023</c:v>
                        </c:pt>
                        <c:pt idx="146">
                          <c:v>15-05-2023</c:v>
                        </c:pt>
                        <c:pt idx="147">
                          <c:v>15-05-2023</c:v>
                        </c:pt>
                        <c:pt idx="148">
                          <c:v>15-05-2023</c:v>
                        </c:pt>
                        <c:pt idx="149">
                          <c:v>15-05-2023</c:v>
                        </c:pt>
                        <c:pt idx="150">
                          <c:v>15-05-2023</c:v>
                        </c:pt>
                        <c:pt idx="151">
                          <c:v>15-05-2023</c:v>
                        </c:pt>
                        <c:pt idx="152">
                          <c:v>15-05-2023</c:v>
                        </c:pt>
                        <c:pt idx="153">
                          <c:v>15-05-2023</c:v>
                        </c:pt>
                        <c:pt idx="154">
                          <c:v>15-05-2023</c:v>
                        </c:pt>
                        <c:pt idx="155">
                          <c:v>15-05-2023</c:v>
                        </c:pt>
                        <c:pt idx="156">
                          <c:v>15-05-2023</c:v>
                        </c:pt>
                        <c:pt idx="157">
                          <c:v>15-05-2023</c:v>
                        </c:pt>
                        <c:pt idx="158">
                          <c:v>15-05-2023</c:v>
                        </c:pt>
                        <c:pt idx="159">
                          <c:v>15-05-2023</c:v>
                        </c:pt>
                        <c:pt idx="160">
                          <c:v>15-05-2023</c:v>
                        </c:pt>
                        <c:pt idx="161">
                          <c:v>15-05-2023</c:v>
                        </c:pt>
                        <c:pt idx="162">
                          <c:v>15-05-2023</c:v>
                        </c:pt>
                        <c:pt idx="163">
                          <c:v>15-05-2023</c:v>
                        </c:pt>
                        <c:pt idx="164">
                          <c:v>15-05-2023</c:v>
                        </c:pt>
                        <c:pt idx="165">
                          <c:v>15-05-2023</c:v>
                        </c:pt>
                        <c:pt idx="166">
                          <c:v>15-05-2023</c:v>
                        </c:pt>
                        <c:pt idx="167">
                          <c:v>15-05-2023</c:v>
                        </c:pt>
                        <c:pt idx="168">
                          <c:v>15-05-2023</c:v>
                        </c:pt>
                        <c:pt idx="169">
                          <c:v>15-05-2023</c:v>
                        </c:pt>
                        <c:pt idx="170">
                          <c:v>15-05-2023</c:v>
                        </c:pt>
                        <c:pt idx="171">
                          <c:v>15-05-2023</c:v>
                        </c:pt>
                        <c:pt idx="172">
                          <c:v>15-05-2023</c:v>
                        </c:pt>
                        <c:pt idx="173">
                          <c:v>15-05-2023</c:v>
                        </c:pt>
                        <c:pt idx="174">
                          <c:v>15-05-2023</c:v>
                        </c:pt>
                        <c:pt idx="175">
                          <c:v>15-05-2023</c:v>
                        </c:pt>
                        <c:pt idx="176">
                          <c:v>15-05-2023</c:v>
                        </c:pt>
                        <c:pt idx="177">
                          <c:v>15-05-2023</c:v>
                        </c:pt>
                        <c:pt idx="178">
                          <c:v>15-05-2023</c:v>
                        </c:pt>
                        <c:pt idx="179">
                          <c:v>15-05-2023</c:v>
                        </c:pt>
                        <c:pt idx="180">
                          <c:v>15-05-2023</c:v>
                        </c:pt>
                        <c:pt idx="181">
                          <c:v>15-05-2023</c:v>
                        </c:pt>
                        <c:pt idx="182">
                          <c:v>15-05-2023</c:v>
                        </c:pt>
                        <c:pt idx="183">
                          <c:v>15-05-2023</c:v>
                        </c:pt>
                        <c:pt idx="184">
                          <c:v>15-05-2023</c:v>
                        </c:pt>
                        <c:pt idx="185">
                          <c:v>15-05-2023</c:v>
                        </c:pt>
                        <c:pt idx="186">
                          <c:v>15-05-2023</c:v>
                        </c:pt>
                        <c:pt idx="187">
                          <c:v>15-05-2023</c:v>
                        </c:pt>
                        <c:pt idx="188">
                          <c:v>15-05-2023</c:v>
                        </c:pt>
                        <c:pt idx="189">
                          <c:v>15-05-2023</c:v>
                        </c:pt>
                        <c:pt idx="190">
                          <c:v>15-05-2023</c:v>
                        </c:pt>
                        <c:pt idx="191">
                          <c:v>15-05-2023</c:v>
                        </c:pt>
                        <c:pt idx="192">
                          <c:v>15-05-2023</c:v>
                        </c:pt>
                        <c:pt idx="193">
                          <c:v>15-05-2023</c:v>
                        </c:pt>
                        <c:pt idx="194">
                          <c:v>15-05-2023</c:v>
                        </c:pt>
                        <c:pt idx="195">
                          <c:v>15-05-2023</c:v>
                        </c:pt>
                        <c:pt idx="196">
                          <c:v>15-05-2023</c:v>
                        </c:pt>
                        <c:pt idx="197">
                          <c:v>15-05-2023</c:v>
                        </c:pt>
                        <c:pt idx="198">
                          <c:v>15-05-2023</c:v>
                        </c:pt>
                        <c:pt idx="199">
                          <c:v>15-05-2023</c:v>
                        </c:pt>
                        <c:pt idx="200">
                          <c:v>15-05-2023</c:v>
                        </c:pt>
                        <c:pt idx="201">
                          <c:v>15-05-2023</c:v>
                        </c:pt>
                        <c:pt idx="202">
                          <c:v>15-05-2023</c:v>
                        </c:pt>
                        <c:pt idx="203">
                          <c:v>15-05-2023</c:v>
                        </c:pt>
                        <c:pt idx="204">
                          <c:v>15-05-2023</c:v>
                        </c:pt>
                        <c:pt idx="205">
                          <c:v>15-05-2023</c:v>
                        </c:pt>
                        <c:pt idx="206">
                          <c:v>15-05-2023</c:v>
                        </c:pt>
                        <c:pt idx="207">
                          <c:v>15-05-2023</c:v>
                        </c:pt>
                        <c:pt idx="208">
                          <c:v>15-05-2023</c:v>
                        </c:pt>
                        <c:pt idx="209">
                          <c:v>15-05-2023</c:v>
                        </c:pt>
                        <c:pt idx="210">
                          <c:v>15-05-2023</c:v>
                        </c:pt>
                        <c:pt idx="211">
                          <c:v>15-05-2023</c:v>
                        </c:pt>
                        <c:pt idx="212">
                          <c:v>15-05-2023</c:v>
                        </c:pt>
                        <c:pt idx="213">
                          <c:v>15-05-2023</c:v>
                        </c:pt>
                        <c:pt idx="214">
                          <c:v>15-05-2023</c:v>
                        </c:pt>
                        <c:pt idx="215">
                          <c:v>15-05-2023</c:v>
                        </c:pt>
                        <c:pt idx="216">
                          <c:v>15-05-2023</c:v>
                        </c:pt>
                        <c:pt idx="217">
                          <c:v>15-05-2023</c:v>
                        </c:pt>
                        <c:pt idx="218">
                          <c:v>15-05-2023</c:v>
                        </c:pt>
                        <c:pt idx="219">
                          <c:v>15-05-2023</c:v>
                        </c:pt>
                        <c:pt idx="220">
                          <c:v>15-05-2023</c:v>
                        </c:pt>
                        <c:pt idx="221">
                          <c:v>15-05-2023</c:v>
                        </c:pt>
                        <c:pt idx="222">
                          <c:v>15-05-2023</c:v>
                        </c:pt>
                        <c:pt idx="223">
                          <c:v>15-05-2023</c:v>
                        </c:pt>
                        <c:pt idx="224">
                          <c:v>15-05-2023</c:v>
                        </c:pt>
                        <c:pt idx="225">
                          <c:v>15-05-2023</c:v>
                        </c:pt>
                        <c:pt idx="226">
                          <c:v>15-05-2023</c:v>
                        </c:pt>
                        <c:pt idx="227">
                          <c:v>15-05-2023</c:v>
                        </c:pt>
                        <c:pt idx="228">
                          <c:v>15-05-2023</c:v>
                        </c:pt>
                        <c:pt idx="229">
                          <c:v>15-05-2023</c:v>
                        </c:pt>
                        <c:pt idx="230">
                          <c:v>15-05-2023</c:v>
                        </c:pt>
                        <c:pt idx="231">
                          <c:v>15-05-2023</c:v>
                        </c:pt>
                        <c:pt idx="232">
                          <c:v>15-05-2023</c:v>
                        </c:pt>
                        <c:pt idx="233">
                          <c:v>15-05-2023</c:v>
                        </c:pt>
                        <c:pt idx="234">
                          <c:v>15-05-2023</c:v>
                        </c:pt>
                        <c:pt idx="235">
                          <c:v>15-05-2023</c:v>
                        </c:pt>
                        <c:pt idx="236">
                          <c:v>15-05-2023</c:v>
                        </c:pt>
                        <c:pt idx="237">
                          <c:v>15-05-2023</c:v>
                        </c:pt>
                        <c:pt idx="238">
                          <c:v>15-05-2023</c:v>
                        </c:pt>
                        <c:pt idx="239">
                          <c:v>15-05-2023</c:v>
                        </c:pt>
                        <c:pt idx="240">
                          <c:v>15-05-2023</c:v>
                        </c:pt>
                        <c:pt idx="241">
                          <c:v>15-05-2023</c:v>
                        </c:pt>
                        <c:pt idx="242">
                          <c:v>15-05-2023</c:v>
                        </c:pt>
                        <c:pt idx="243">
                          <c:v>15-05-2023</c:v>
                        </c:pt>
                        <c:pt idx="244">
                          <c:v>15-05-2023</c:v>
                        </c:pt>
                        <c:pt idx="245">
                          <c:v>15-05-2023</c:v>
                        </c:pt>
                        <c:pt idx="246">
                          <c:v>15-05-2023</c:v>
                        </c:pt>
                        <c:pt idx="247">
                          <c:v>15-05-2023</c:v>
                        </c:pt>
                        <c:pt idx="248">
                          <c:v>15-05-2023</c:v>
                        </c:pt>
                        <c:pt idx="249">
                          <c:v>15-05-2023</c:v>
                        </c:pt>
                        <c:pt idx="250">
                          <c:v>15-05-2023</c:v>
                        </c:pt>
                        <c:pt idx="251">
                          <c:v>15-05-2023</c:v>
                        </c:pt>
                        <c:pt idx="252">
                          <c:v>15-05-2023</c:v>
                        </c:pt>
                        <c:pt idx="253">
                          <c:v>15-05-2023</c:v>
                        </c:pt>
                        <c:pt idx="254">
                          <c:v>15-05-2023</c:v>
                        </c:pt>
                        <c:pt idx="255">
                          <c:v>15-05-2023</c:v>
                        </c:pt>
                        <c:pt idx="256">
                          <c:v>15-05-2023</c:v>
                        </c:pt>
                        <c:pt idx="257">
                          <c:v>15-05-2023</c:v>
                        </c:pt>
                        <c:pt idx="258">
                          <c:v>15-05-2023</c:v>
                        </c:pt>
                        <c:pt idx="259">
                          <c:v>15-05-2023</c:v>
                        </c:pt>
                        <c:pt idx="260">
                          <c:v>15-05-2023</c:v>
                        </c:pt>
                        <c:pt idx="261">
                          <c:v>15-05-2023</c:v>
                        </c:pt>
                        <c:pt idx="262">
                          <c:v>15-05-2023</c:v>
                        </c:pt>
                        <c:pt idx="263">
                          <c:v>15-05-2023</c:v>
                        </c:pt>
                        <c:pt idx="264">
                          <c:v>15-05-2023</c:v>
                        </c:pt>
                        <c:pt idx="265">
                          <c:v>15-05-2023</c:v>
                        </c:pt>
                        <c:pt idx="266">
                          <c:v>15-05-2023</c:v>
                        </c:pt>
                        <c:pt idx="267">
                          <c:v>15-05-2023</c:v>
                        </c:pt>
                        <c:pt idx="268">
                          <c:v>15-05-2023</c:v>
                        </c:pt>
                        <c:pt idx="269">
                          <c:v>15-05-2023</c:v>
                        </c:pt>
                        <c:pt idx="270">
                          <c:v>15-05-2023</c:v>
                        </c:pt>
                        <c:pt idx="271">
                          <c:v>15-05-2023</c:v>
                        </c:pt>
                        <c:pt idx="272">
                          <c:v>15-05-2023</c:v>
                        </c:pt>
                        <c:pt idx="273">
                          <c:v>15-05-2023</c:v>
                        </c:pt>
                        <c:pt idx="274">
                          <c:v>15-05-2023</c:v>
                        </c:pt>
                        <c:pt idx="275">
                          <c:v>15-05-2023</c:v>
                        </c:pt>
                        <c:pt idx="276">
                          <c:v>15-05-2023</c:v>
                        </c:pt>
                        <c:pt idx="277">
                          <c:v>15-05-2023</c:v>
                        </c:pt>
                        <c:pt idx="278">
                          <c:v>15-05-2023</c:v>
                        </c:pt>
                        <c:pt idx="279">
                          <c:v>15-05-2023</c:v>
                        </c:pt>
                        <c:pt idx="280">
                          <c:v>15-05-2023</c:v>
                        </c:pt>
                        <c:pt idx="281">
                          <c:v>15-05-2023</c:v>
                        </c:pt>
                        <c:pt idx="282">
                          <c:v>15-05-2023</c:v>
                        </c:pt>
                        <c:pt idx="283">
                          <c:v>15-05-2023</c:v>
                        </c:pt>
                        <c:pt idx="284">
                          <c:v>15-05-2023</c:v>
                        </c:pt>
                        <c:pt idx="285">
                          <c:v>15-05-2023</c:v>
                        </c:pt>
                        <c:pt idx="286">
                          <c:v>15-05-2023</c:v>
                        </c:pt>
                        <c:pt idx="287">
                          <c:v>16-05-2023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'15.05.2023'!$H$2:$H$289</c15:sqref>
                        </c15:formulaRef>
                      </c:ext>
                    </c:extLst>
                    <c:numCache>
                      <c:formatCode>0.00</c:formatCode>
                      <c:ptCount val="288"/>
                      <c:pt idx="0">
                        <c:v>72.457145699999998</c:v>
                      </c:pt>
                      <c:pt idx="1">
                        <c:v>72.457145699999998</c:v>
                      </c:pt>
                      <c:pt idx="2">
                        <c:v>72.457145699999998</c:v>
                      </c:pt>
                      <c:pt idx="3">
                        <c:v>72.457145699999998</c:v>
                      </c:pt>
                      <c:pt idx="4">
                        <c:v>72.457145699999998</c:v>
                      </c:pt>
                      <c:pt idx="5">
                        <c:v>72.457145699999998</c:v>
                      </c:pt>
                      <c:pt idx="6">
                        <c:v>72.457145699999998</c:v>
                      </c:pt>
                      <c:pt idx="7">
                        <c:v>72.457145699999998</c:v>
                      </c:pt>
                      <c:pt idx="8">
                        <c:v>72.457145699999998</c:v>
                      </c:pt>
                      <c:pt idx="9">
                        <c:v>72.457145699999998</c:v>
                      </c:pt>
                      <c:pt idx="10">
                        <c:v>72.457145699999998</c:v>
                      </c:pt>
                      <c:pt idx="11">
                        <c:v>72.457145699999998</c:v>
                      </c:pt>
                      <c:pt idx="12">
                        <c:v>72.457145699999998</c:v>
                      </c:pt>
                      <c:pt idx="13">
                        <c:v>72.457145699999998</c:v>
                      </c:pt>
                      <c:pt idx="14">
                        <c:v>72.457145699999998</c:v>
                      </c:pt>
                      <c:pt idx="15">
                        <c:v>72.457145699999998</c:v>
                      </c:pt>
                      <c:pt idx="16">
                        <c:v>72.457145699999998</c:v>
                      </c:pt>
                      <c:pt idx="17">
                        <c:v>72.457145699999998</c:v>
                      </c:pt>
                      <c:pt idx="18">
                        <c:v>72.457145699999998</c:v>
                      </c:pt>
                      <c:pt idx="19">
                        <c:v>72.457145699999998</c:v>
                      </c:pt>
                      <c:pt idx="20">
                        <c:v>72.457145699999998</c:v>
                      </c:pt>
                      <c:pt idx="21">
                        <c:v>72.457145699999998</c:v>
                      </c:pt>
                      <c:pt idx="22">
                        <c:v>72.457145699999998</c:v>
                      </c:pt>
                      <c:pt idx="23">
                        <c:v>72.457145699999998</c:v>
                      </c:pt>
                      <c:pt idx="24">
                        <c:v>72.457145699999998</c:v>
                      </c:pt>
                      <c:pt idx="25">
                        <c:v>72.457145699999998</c:v>
                      </c:pt>
                      <c:pt idx="26">
                        <c:v>72.457145699999998</c:v>
                      </c:pt>
                      <c:pt idx="27">
                        <c:v>72.457145699999998</c:v>
                      </c:pt>
                      <c:pt idx="28">
                        <c:v>72.457145699999998</c:v>
                      </c:pt>
                      <c:pt idx="29">
                        <c:v>72.457145699999998</c:v>
                      </c:pt>
                      <c:pt idx="30">
                        <c:v>72.457145699999998</c:v>
                      </c:pt>
                      <c:pt idx="31">
                        <c:v>72.457145699999998</c:v>
                      </c:pt>
                      <c:pt idx="32">
                        <c:v>72.457145699999998</c:v>
                      </c:pt>
                      <c:pt idx="33">
                        <c:v>72.457145699999998</c:v>
                      </c:pt>
                      <c:pt idx="34">
                        <c:v>72.457145699999998</c:v>
                      </c:pt>
                      <c:pt idx="35">
                        <c:v>72.457145699999998</c:v>
                      </c:pt>
                      <c:pt idx="36">
                        <c:v>72.457145699999998</c:v>
                      </c:pt>
                      <c:pt idx="37">
                        <c:v>72.457145699999998</c:v>
                      </c:pt>
                      <c:pt idx="38">
                        <c:v>72.457145699999998</c:v>
                      </c:pt>
                      <c:pt idx="39">
                        <c:v>72.457145699999998</c:v>
                      </c:pt>
                      <c:pt idx="40">
                        <c:v>72.457145699999998</c:v>
                      </c:pt>
                      <c:pt idx="41">
                        <c:v>72.457145699999998</c:v>
                      </c:pt>
                      <c:pt idx="42">
                        <c:v>72.457145699999998</c:v>
                      </c:pt>
                      <c:pt idx="43">
                        <c:v>72.457145699999998</c:v>
                      </c:pt>
                      <c:pt idx="44">
                        <c:v>72.457145699999998</c:v>
                      </c:pt>
                      <c:pt idx="45">
                        <c:v>72.457145699999998</c:v>
                      </c:pt>
                      <c:pt idx="46">
                        <c:v>72.457145699999998</c:v>
                      </c:pt>
                      <c:pt idx="47">
                        <c:v>72.457145699999998</c:v>
                      </c:pt>
                      <c:pt idx="48">
                        <c:v>72.457145699999998</c:v>
                      </c:pt>
                      <c:pt idx="49">
                        <c:v>72.457145699999998</c:v>
                      </c:pt>
                      <c:pt idx="50">
                        <c:v>72.457145699999998</c:v>
                      </c:pt>
                      <c:pt idx="51">
                        <c:v>72.457145699999998</c:v>
                      </c:pt>
                      <c:pt idx="52">
                        <c:v>72.457145699999998</c:v>
                      </c:pt>
                      <c:pt idx="53">
                        <c:v>72.457145699999998</c:v>
                      </c:pt>
                      <c:pt idx="54">
                        <c:v>72.457145699999998</c:v>
                      </c:pt>
                      <c:pt idx="55">
                        <c:v>72.457145699999998</c:v>
                      </c:pt>
                      <c:pt idx="56">
                        <c:v>72.457145699999998</c:v>
                      </c:pt>
                      <c:pt idx="57">
                        <c:v>72.457145699999998</c:v>
                      </c:pt>
                      <c:pt idx="58">
                        <c:v>72.457145699999998</c:v>
                      </c:pt>
                      <c:pt idx="59">
                        <c:v>72.457145699999998</c:v>
                      </c:pt>
                      <c:pt idx="60">
                        <c:v>72.457145699999998</c:v>
                      </c:pt>
                      <c:pt idx="61">
                        <c:v>72.457145699999998</c:v>
                      </c:pt>
                      <c:pt idx="62">
                        <c:v>72.457145699999998</c:v>
                      </c:pt>
                      <c:pt idx="63">
                        <c:v>72.457145699999998</c:v>
                      </c:pt>
                      <c:pt idx="64">
                        <c:v>72.457145699999998</c:v>
                      </c:pt>
                      <c:pt idx="65">
                        <c:v>72.457145699999998</c:v>
                      </c:pt>
                      <c:pt idx="66">
                        <c:v>72.457145699999998</c:v>
                      </c:pt>
                      <c:pt idx="67">
                        <c:v>72.457145699999998</c:v>
                      </c:pt>
                      <c:pt idx="68">
                        <c:v>72.457145699999998</c:v>
                      </c:pt>
                      <c:pt idx="69">
                        <c:v>72.457145699999998</c:v>
                      </c:pt>
                      <c:pt idx="70">
                        <c:v>72.457145699999998</c:v>
                      </c:pt>
                      <c:pt idx="71">
                        <c:v>72.457145699999998</c:v>
                      </c:pt>
                      <c:pt idx="72">
                        <c:v>72.457145699999998</c:v>
                      </c:pt>
                      <c:pt idx="73">
                        <c:v>72.457145699999998</c:v>
                      </c:pt>
                      <c:pt idx="74">
                        <c:v>72.457145699999998</c:v>
                      </c:pt>
                      <c:pt idx="75">
                        <c:v>72.457145699999998</c:v>
                      </c:pt>
                      <c:pt idx="76">
                        <c:v>72.457145699999998</c:v>
                      </c:pt>
                      <c:pt idx="77">
                        <c:v>72.457794199999995</c:v>
                      </c:pt>
                      <c:pt idx="78">
                        <c:v>72.457794199999995</c:v>
                      </c:pt>
                      <c:pt idx="79">
                        <c:v>72.457794199999995</c:v>
                      </c:pt>
                      <c:pt idx="80">
                        <c:v>72.457794199999995</c:v>
                      </c:pt>
                      <c:pt idx="81">
                        <c:v>72.457794199999995</c:v>
                      </c:pt>
                      <c:pt idx="82">
                        <c:v>72.457794199999995</c:v>
                      </c:pt>
                      <c:pt idx="83">
                        <c:v>72.457794199999995</c:v>
                      </c:pt>
                      <c:pt idx="84">
                        <c:v>72.457794199999995</c:v>
                      </c:pt>
                      <c:pt idx="85">
                        <c:v>72.457794199999995</c:v>
                      </c:pt>
                      <c:pt idx="86">
                        <c:v>72.457794199999995</c:v>
                      </c:pt>
                      <c:pt idx="87">
                        <c:v>72.457794199999995</c:v>
                      </c:pt>
                      <c:pt idx="88">
                        <c:v>72.457794199999995</c:v>
                      </c:pt>
                      <c:pt idx="89">
                        <c:v>72.457794199999995</c:v>
                      </c:pt>
                      <c:pt idx="90">
                        <c:v>72.457794199999995</c:v>
                      </c:pt>
                      <c:pt idx="91">
                        <c:v>72.457794199999995</c:v>
                      </c:pt>
                      <c:pt idx="92">
                        <c:v>72.457794199999995</c:v>
                      </c:pt>
                      <c:pt idx="93">
                        <c:v>72.457794199999995</c:v>
                      </c:pt>
                      <c:pt idx="94">
                        <c:v>72.457794199999995</c:v>
                      </c:pt>
                      <c:pt idx="95">
                        <c:v>72.463157699999996</c:v>
                      </c:pt>
                      <c:pt idx="96">
                        <c:v>72.469108599999998</c:v>
                      </c:pt>
                      <c:pt idx="97">
                        <c:v>72.473625200000001</c:v>
                      </c:pt>
                      <c:pt idx="98">
                        <c:v>72.479293799999994</c:v>
                      </c:pt>
                      <c:pt idx="99">
                        <c:v>72.484764100000007</c:v>
                      </c:pt>
                      <c:pt idx="100">
                        <c:v>72.4929123</c:v>
                      </c:pt>
                      <c:pt idx="101">
                        <c:v>72.501739499999999</c:v>
                      </c:pt>
                      <c:pt idx="102">
                        <c:v>72.511383100000003</c:v>
                      </c:pt>
                      <c:pt idx="103">
                        <c:v>72.5197754</c:v>
                      </c:pt>
                      <c:pt idx="104">
                        <c:v>72.527809099999999</c:v>
                      </c:pt>
                      <c:pt idx="105">
                        <c:v>72.533340499999994</c:v>
                      </c:pt>
                      <c:pt idx="106">
                        <c:v>72.536704999999998</c:v>
                      </c:pt>
                      <c:pt idx="107">
                        <c:v>72.541679400000007</c:v>
                      </c:pt>
                      <c:pt idx="108">
                        <c:v>72.545471199999994</c:v>
                      </c:pt>
                      <c:pt idx="109">
                        <c:v>72.549781800000005</c:v>
                      </c:pt>
                      <c:pt idx="110">
                        <c:v>72.555221599999996</c:v>
                      </c:pt>
                      <c:pt idx="111">
                        <c:v>72.559684799999999</c:v>
                      </c:pt>
                      <c:pt idx="112">
                        <c:v>72.562454200000005</c:v>
                      </c:pt>
                      <c:pt idx="113">
                        <c:v>72.566246000000007</c:v>
                      </c:pt>
                      <c:pt idx="114">
                        <c:v>72.570892299999997</c:v>
                      </c:pt>
                      <c:pt idx="115">
                        <c:v>72.5754242</c:v>
                      </c:pt>
                      <c:pt idx="116">
                        <c:v>72.578880299999994</c:v>
                      </c:pt>
                      <c:pt idx="117">
                        <c:v>72.585021999999995</c:v>
                      </c:pt>
                      <c:pt idx="118">
                        <c:v>72.5900879</c:v>
                      </c:pt>
                      <c:pt idx="119">
                        <c:v>72.591468800000001</c:v>
                      </c:pt>
                      <c:pt idx="120">
                        <c:v>72.593078599999998</c:v>
                      </c:pt>
                      <c:pt idx="121">
                        <c:v>72.599395799999996</c:v>
                      </c:pt>
                      <c:pt idx="122">
                        <c:v>72.604247999999998</c:v>
                      </c:pt>
                      <c:pt idx="123">
                        <c:v>72.607902499999994</c:v>
                      </c:pt>
                      <c:pt idx="124">
                        <c:v>72.612724299999996</c:v>
                      </c:pt>
                      <c:pt idx="125">
                        <c:v>72.617217999999994</c:v>
                      </c:pt>
                      <c:pt idx="126">
                        <c:v>72.621307400000006</c:v>
                      </c:pt>
                      <c:pt idx="127">
                        <c:v>72.624290500000001</c:v>
                      </c:pt>
                      <c:pt idx="128">
                        <c:v>72.628814700000007</c:v>
                      </c:pt>
                      <c:pt idx="129">
                        <c:v>72.631752000000006</c:v>
                      </c:pt>
                      <c:pt idx="130">
                        <c:v>72.635795599999994</c:v>
                      </c:pt>
                      <c:pt idx="131">
                        <c:v>72.641250600000006</c:v>
                      </c:pt>
                      <c:pt idx="132">
                        <c:v>72.647499100000005</c:v>
                      </c:pt>
                      <c:pt idx="133">
                        <c:v>72.653427100000002</c:v>
                      </c:pt>
                      <c:pt idx="134">
                        <c:v>72.659263600000003</c:v>
                      </c:pt>
                      <c:pt idx="135">
                        <c:v>72.664726299999998</c:v>
                      </c:pt>
                      <c:pt idx="136">
                        <c:v>72.670394900000005</c:v>
                      </c:pt>
                      <c:pt idx="137">
                        <c:v>72.676475499999995</c:v>
                      </c:pt>
                      <c:pt idx="138">
                        <c:v>72.682174700000004</c:v>
                      </c:pt>
                      <c:pt idx="139">
                        <c:v>72.689170799999999</c:v>
                      </c:pt>
                      <c:pt idx="140">
                        <c:v>72.693855299999996</c:v>
                      </c:pt>
                      <c:pt idx="141">
                        <c:v>72.698593099999997</c:v>
                      </c:pt>
                      <c:pt idx="142">
                        <c:v>72.704406700000007</c:v>
                      </c:pt>
                      <c:pt idx="143">
                        <c:v>72.709861799999999</c:v>
                      </c:pt>
                      <c:pt idx="144">
                        <c:v>72.716552699999994</c:v>
                      </c:pt>
                      <c:pt idx="145">
                        <c:v>72.724662800000004</c:v>
                      </c:pt>
                      <c:pt idx="146">
                        <c:v>72.732727100000005</c:v>
                      </c:pt>
                      <c:pt idx="147">
                        <c:v>72.7420197</c:v>
                      </c:pt>
                      <c:pt idx="148">
                        <c:v>72.750618000000003</c:v>
                      </c:pt>
                      <c:pt idx="149">
                        <c:v>72.7625046</c:v>
                      </c:pt>
                      <c:pt idx="150">
                        <c:v>72.773857100000001</c:v>
                      </c:pt>
                      <c:pt idx="151">
                        <c:v>72.785278300000002</c:v>
                      </c:pt>
                      <c:pt idx="152">
                        <c:v>72.796539300000006</c:v>
                      </c:pt>
                      <c:pt idx="153">
                        <c:v>72.805740400000005</c:v>
                      </c:pt>
                      <c:pt idx="154">
                        <c:v>72.813423200000003</c:v>
                      </c:pt>
                      <c:pt idx="155">
                        <c:v>72.820457500000003</c:v>
                      </c:pt>
                      <c:pt idx="156">
                        <c:v>72.827354400000004</c:v>
                      </c:pt>
                      <c:pt idx="157">
                        <c:v>72.833732600000005</c:v>
                      </c:pt>
                      <c:pt idx="158">
                        <c:v>72.837219200000007</c:v>
                      </c:pt>
                      <c:pt idx="159">
                        <c:v>72.840927100000002</c:v>
                      </c:pt>
                      <c:pt idx="160">
                        <c:v>72.846527100000003</c:v>
                      </c:pt>
                      <c:pt idx="161">
                        <c:v>72.851005599999993</c:v>
                      </c:pt>
                      <c:pt idx="162">
                        <c:v>72.854942300000005</c:v>
                      </c:pt>
                      <c:pt idx="163">
                        <c:v>72.859420799999995</c:v>
                      </c:pt>
                      <c:pt idx="164">
                        <c:v>72.863311800000005</c:v>
                      </c:pt>
                      <c:pt idx="165">
                        <c:v>72.867774999999995</c:v>
                      </c:pt>
                      <c:pt idx="166">
                        <c:v>72.870796200000001</c:v>
                      </c:pt>
                      <c:pt idx="167">
                        <c:v>72.874198899999996</c:v>
                      </c:pt>
                      <c:pt idx="168">
                        <c:v>72.876388500000004</c:v>
                      </c:pt>
                      <c:pt idx="169">
                        <c:v>72.877143899999993</c:v>
                      </c:pt>
                      <c:pt idx="170">
                        <c:v>72.877143899999993</c:v>
                      </c:pt>
                      <c:pt idx="171">
                        <c:v>72.877143899999993</c:v>
                      </c:pt>
                      <c:pt idx="172">
                        <c:v>72.877143899999993</c:v>
                      </c:pt>
                      <c:pt idx="173">
                        <c:v>72.877143899999993</c:v>
                      </c:pt>
                      <c:pt idx="174">
                        <c:v>72.877143899999993</c:v>
                      </c:pt>
                      <c:pt idx="175">
                        <c:v>72.877143899999993</c:v>
                      </c:pt>
                      <c:pt idx="176">
                        <c:v>72.8781204</c:v>
                      </c:pt>
                      <c:pt idx="177">
                        <c:v>72.8781204</c:v>
                      </c:pt>
                      <c:pt idx="178">
                        <c:v>72.8781204</c:v>
                      </c:pt>
                      <c:pt idx="179">
                        <c:v>72.8781204</c:v>
                      </c:pt>
                      <c:pt idx="180">
                        <c:v>72.8781204</c:v>
                      </c:pt>
                      <c:pt idx="181">
                        <c:v>72.8781204</c:v>
                      </c:pt>
                      <c:pt idx="182">
                        <c:v>72.8781204</c:v>
                      </c:pt>
                      <c:pt idx="183">
                        <c:v>72.8781204</c:v>
                      </c:pt>
                      <c:pt idx="184">
                        <c:v>72.8781204</c:v>
                      </c:pt>
                      <c:pt idx="185">
                        <c:v>72.8781204</c:v>
                      </c:pt>
                      <c:pt idx="186">
                        <c:v>72.8781204</c:v>
                      </c:pt>
                      <c:pt idx="187">
                        <c:v>72.8781204</c:v>
                      </c:pt>
                      <c:pt idx="188">
                        <c:v>72.8781204</c:v>
                      </c:pt>
                      <c:pt idx="189">
                        <c:v>72.8781204</c:v>
                      </c:pt>
                      <c:pt idx="190">
                        <c:v>72.8781204</c:v>
                      </c:pt>
                      <c:pt idx="191">
                        <c:v>72.878128099999998</c:v>
                      </c:pt>
                      <c:pt idx="192">
                        <c:v>72.878128099999998</c:v>
                      </c:pt>
                      <c:pt idx="193">
                        <c:v>72.880699199999995</c:v>
                      </c:pt>
                      <c:pt idx="194">
                        <c:v>72.880790700000006</c:v>
                      </c:pt>
                      <c:pt idx="195">
                        <c:v>72.880790700000006</c:v>
                      </c:pt>
                      <c:pt idx="196">
                        <c:v>72.880790700000006</c:v>
                      </c:pt>
                      <c:pt idx="197">
                        <c:v>72.880790700000006</c:v>
                      </c:pt>
                      <c:pt idx="198">
                        <c:v>72.880790700000006</c:v>
                      </c:pt>
                      <c:pt idx="199">
                        <c:v>72.880790700000006</c:v>
                      </c:pt>
                      <c:pt idx="200">
                        <c:v>72.882408100000006</c:v>
                      </c:pt>
                      <c:pt idx="201">
                        <c:v>72.882522600000001</c:v>
                      </c:pt>
                      <c:pt idx="202">
                        <c:v>72.883583099999996</c:v>
                      </c:pt>
                      <c:pt idx="203">
                        <c:v>72.8861694</c:v>
                      </c:pt>
                      <c:pt idx="204">
                        <c:v>72.886611900000005</c:v>
                      </c:pt>
                      <c:pt idx="205">
                        <c:v>72.886611900000005</c:v>
                      </c:pt>
                      <c:pt idx="206">
                        <c:v>72.887054399999997</c:v>
                      </c:pt>
                      <c:pt idx="207">
                        <c:v>72.892128</c:v>
                      </c:pt>
                      <c:pt idx="208">
                        <c:v>72.896606399999996</c:v>
                      </c:pt>
                      <c:pt idx="209">
                        <c:v>72.9009705</c:v>
                      </c:pt>
                      <c:pt idx="210">
                        <c:v>72.904228200000006</c:v>
                      </c:pt>
                      <c:pt idx="211">
                        <c:v>72.907562299999995</c:v>
                      </c:pt>
                      <c:pt idx="212">
                        <c:v>72.910347000000002</c:v>
                      </c:pt>
                      <c:pt idx="213">
                        <c:v>72.913909899999993</c:v>
                      </c:pt>
                      <c:pt idx="214">
                        <c:v>72.916381799999996</c:v>
                      </c:pt>
                      <c:pt idx="215">
                        <c:v>72.916381799999996</c:v>
                      </c:pt>
                      <c:pt idx="216">
                        <c:v>72.916381799999996</c:v>
                      </c:pt>
                      <c:pt idx="217">
                        <c:v>72.917907700000001</c:v>
                      </c:pt>
                      <c:pt idx="218">
                        <c:v>72.920105000000007</c:v>
                      </c:pt>
                      <c:pt idx="219">
                        <c:v>72.921455399999999</c:v>
                      </c:pt>
                      <c:pt idx="220">
                        <c:v>72.921455399999999</c:v>
                      </c:pt>
                      <c:pt idx="221">
                        <c:v>72.921455399999999</c:v>
                      </c:pt>
                      <c:pt idx="222">
                        <c:v>72.921455399999999</c:v>
                      </c:pt>
                      <c:pt idx="223">
                        <c:v>72.921455399999999</c:v>
                      </c:pt>
                      <c:pt idx="224">
                        <c:v>72.921455399999999</c:v>
                      </c:pt>
                      <c:pt idx="225">
                        <c:v>72.921455399999999</c:v>
                      </c:pt>
                      <c:pt idx="226">
                        <c:v>72.921455399999999</c:v>
                      </c:pt>
                      <c:pt idx="227">
                        <c:v>72.921455399999999</c:v>
                      </c:pt>
                      <c:pt idx="228">
                        <c:v>72.921455399999999</c:v>
                      </c:pt>
                      <c:pt idx="229">
                        <c:v>72.921455399999999</c:v>
                      </c:pt>
                      <c:pt idx="230">
                        <c:v>72.921455399999999</c:v>
                      </c:pt>
                      <c:pt idx="231">
                        <c:v>72.921455399999999</c:v>
                      </c:pt>
                      <c:pt idx="232">
                        <c:v>72.921455399999999</c:v>
                      </c:pt>
                      <c:pt idx="233">
                        <c:v>72.921455399999999</c:v>
                      </c:pt>
                      <c:pt idx="234">
                        <c:v>72.921455399999999</c:v>
                      </c:pt>
                      <c:pt idx="235">
                        <c:v>72.925674400000005</c:v>
                      </c:pt>
                      <c:pt idx="236">
                        <c:v>72.931480399999998</c:v>
                      </c:pt>
                      <c:pt idx="237">
                        <c:v>72.936676000000006</c:v>
                      </c:pt>
                      <c:pt idx="238">
                        <c:v>72.940376299999997</c:v>
                      </c:pt>
                      <c:pt idx="239">
                        <c:v>72.945342999999994</c:v>
                      </c:pt>
                      <c:pt idx="240">
                        <c:v>72.951217700000001</c:v>
                      </c:pt>
                      <c:pt idx="241">
                        <c:v>72.958091699999997</c:v>
                      </c:pt>
                      <c:pt idx="242">
                        <c:v>72.965034500000002</c:v>
                      </c:pt>
                      <c:pt idx="243">
                        <c:v>72.970886199999995</c:v>
                      </c:pt>
                      <c:pt idx="244">
                        <c:v>72.976348900000005</c:v>
                      </c:pt>
                      <c:pt idx="245">
                        <c:v>72.983551000000006</c:v>
                      </c:pt>
                      <c:pt idx="246">
                        <c:v>72.989601100000002</c:v>
                      </c:pt>
                      <c:pt idx="247">
                        <c:v>72.9953766</c:v>
                      </c:pt>
                      <c:pt idx="248">
                        <c:v>72.999923699999997</c:v>
                      </c:pt>
                      <c:pt idx="249">
                        <c:v>73.004890399999994</c:v>
                      </c:pt>
                      <c:pt idx="250">
                        <c:v>73.008888200000001</c:v>
                      </c:pt>
                      <c:pt idx="251">
                        <c:v>73.012832599999996</c:v>
                      </c:pt>
                      <c:pt idx="252">
                        <c:v>73.018417400000004</c:v>
                      </c:pt>
                      <c:pt idx="253">
                        <c:v>73.022834799999998</c:v>
                      </c:pt>
                      <c:pt idx="254">
                        <c:v>73.028717</c:v>
                      </c:pt>
                      <c:pt idx="255">
                        <c:v>73.033851600000006</c:v>
                      </c:pt>
                      <c:pt idx="256">
                        <c:v>73.036804200000006</c:v>
                      </c:pt>
                      <c:pt idx="257">
                        <c:v>73.040763900000002</c:v>
                      </c:pt>
                      <c:pt idx="258">
                        <c:v>73.043502799999999</c:v>
                      </c:pt>
                      <c:pt idx="259">
                        <c:v>73.045532199999997</c:v>
                      </c:pt>
                      <c:pt idx="260">
                        <c:v>73.047691299999997</c:v>
                      </c:pt>
                      <c:pt idx="261">
                        <c:v>73.048164400000005</c:v>
                      </c:pt>
                      <c:pt idx="262">
                        <c:v>73.050315900000001</c:v>
                      </c:pt>
                      <c:pt idx="263">
                        <c:v>73.050743100000005</c:v>
                      </c:pt>
                      <c:pt idx="264">
                        <c:v>73.051559400000002</c:v>
                      </c:pt>
                      <c:pt idx="265">
                        <c:v>73.051559400000002</c:v>
                      </c:pt>
                      <c:pt idx="266">
                        <c:v>73.051559400000002</c:v>
                      </c:pt>
                      <c:pt idx="267">
                        <c:v>73.051559400000002</c:v>
                      </c:pt>
                      <c:pt idx="268">
                        <c:v>73.051559400000002</c:v>
                      </c:pt>
                      <c:pt idx="269">
                        <c:v>73.051559400000002</c:v>
                      </c:pt>
                      <c:pt idx="270">
                        <c:v>73.051559400000002</c:v>
                      </c:pt>
                      <c:pt idx="271">
                        <c:v>73.051559400000002</c:v>
                      </c:pt>
                      <c:pt idx="272">
                        <c:v>73.051559400000002</c:v>
                      </c:pt>
                      <c:pt idx="273">
                        <c:v>73.051559400000002</c:v>
                      </c:pt>
                      <c:pt idx="274">
                        <c:v>73.051559400000002</c:v>
                      </c:pt>
                      <c:pt idx="275">
                        <c:v>73.051559400000002</c:v>
                      </c:pt>
                      <c:pt idx="276">
                        <c:v>73.051559400000002</c:v>
                      </c:pt>
                      <c:pt idx="277">
                        <c:v>73.051559400000002</c:v>
                      </c:pt>
                      <c:pt idx="278">
                        <c:v>73.051559400000002</c:v>
                      </c:pt>
                      <c:pt idx="279">
                        <c:v>73.051559400000002</c:v>
                      </c:pt>
                      <c:pt idx="280">
                        <c:v>73.051559400000002</c:v>
                      </c:pt>
                      <c:pt idx="281">
                        <c:v>73.051559400000002</c:v>
                      </c:pt>
                      <c:pt idx="282">
                        <c:v>73.051559400000002</c:v>
                      </c:pt>
                      <c:pt idx="283">
                        <c:v>73.051559400000002</c:v>
                      </c:pt>
                      <c:pt idx="284">
                        <c:v>73.051559400000002</c:v>
                      </c:pt>
                      <c:pt idx="285">
                        <c:v>73.051559400000002</c:v>
                      </c:pt>
                      <c:pt idx="286">
                        <c:v>73.051559400000002</c:v>
                      </c:pt>
                      <c:pt idx="287">
                        <c:v>73.051559400000002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E00E-4C95-AF38-CA1CB38206D3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'15.05.2023'!$J$1</c15:sqref>
                        </c15:formulaRef>
                      </c:ext>
                    </c:extLst>
                    <c:strCache>
                      <c:ptCount val="1"/>
                      <c:pt idx="0">
                        <c:v>BLENDING %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multiLvl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'15.05.2023'!$A$2:$B$289</c15:sqref>
                        </c15:formulaRef>
                      </c:ext>
                    </c:extLst>
                    <c:multiLvlStrCache>
                      <c:ptCount val="288"/>
                      <c:lvl>
                        <c:pt idx="0">
                          <c:v>00:05:00</c:v>
                        </c:pt>
                        <c:pt idx="1">
                          <c:v>00:10:00</c:v>
                        </c:pt>
                        <c:pt idx="2">
                          <c:v>00:15:00</c:v>
                        </c:pt>
                        <c:pt idx="3">
                          <c:v>00:20:00</c:v>
                        </c:pt>
                        <c:pt idx="4">
                          <c:v>00:25:00</c:v>
                        </c:pt>
                        <c:pt idx="5">
                          <c:v>00:30:00</c:v>
                        </c:pt>
                        <c:pt idx="6">
                          <c:v>00:35:00</c:v>
                        </c:pt>
                        <c:pt idx="7">
                          <c:v>00:40:00</c:v>
                        </c:pt>
                        <c:pt idx="8">
                          <c:v>00:45:00</c:v>
                        </c:pt>
                        <c:pt idx="9">
                          <c:v>00:50:00</c:v>
                        </c:pt>
                        <c:pt idx="10">
                          <c:v>00:55:00</c:v>
                        </c:pt>
                        <c:pt idx="11">
                          <c:v>01:00:00</c:v>
                        </c:pt>
                        <c:pt idx="12">
                          <c:v>01:05:00</c:v>
                        </c:pt>
                        <c:pt idx="13">
                          <c:v>01:10:00</c:v>
                        </c:pt>
                        <c:pt idx="14">
                          <c:v>01:15:00</c:v>
                        </c:pt>
                        <c:pt idx="15">
                          <c:v>01:20:00</c:v>
                        </c:pt>
                        <c:pt idx="16">
                          <c:v>01:25:00</c:v>
                        </c:pt>
                        <c:pt idx="17">
                          <c:v>01:30:00</c:v>
                        </c:pt>
                        <c:pt idx="18">
                          <c:v>01:35:00</c:v>
                        </c:pt>
                        <c:pt idx="19">
                          <c:v>01:40:00</c:v>
                        </c:pt>
                        <c:pt idx="20">
                          <c:v>01:45:00</c:v>
                        </c:pt>
                        <c:pt idx="21">
                          <c:v>01:50:00</c:v>
                        </c:pt>
                        <c:pt idx="22">
                          <c:v>01:55:00</c:v>
                        </c:pt>
                        <c:pt idx="23">
                          <c:v>02:00:00</c:v>
                        </c:pt>
                        <c:pt idx="24">
                          <c:v>02:05:00</c:v>
                        </c:pt>
                        <c:pt idx="25">
                          <c:v>02:10:00</c:v>
                        </c:pt>
                        <c:pt idx="26">
                          <c:v>02:15:00</c:v>
                        </c:pt>
                        <c:pt idx="27">
                          <c:v>02:20:00</c:v>
                        </c:pt>
                        <c:pt idx="28">
                          <c:v>02:25:00</c:v>
                        </c:pt>
                        <c:pt idx="29">
                          <c:v>02:30:00</c:v>
                        </c:pt>
                        <c:pt idx="30">
                          <c:v>02:35:00</c:v>
                        </c:pt>
                        <c:pt idx="31">
                          <c:v>02:40:00</c:v>
                        </c:pt>
                        <c:pt idx="32">
                          <c:v>02:45:00</c:v>
                        </c:pt>
                        <c:pt idx="33">
                          <c:v>02:50:00</c:v>
                        </c:pt>
                        <c:pt idx="34">
                          <c:v>02:55:00</c:v>
                        </c:pt>
                        <c:pt idx="35">
                          <c:v>03:00:00</c:v>
                        </c:pt>
                        <c:pt idx="36">
                          <c:v>03:05:00</c:v>
                        </c:pt>
                        <c:pt idx="37">
                          <c:v>03:10:00</c:v>
                        </c:pt>
                        <c:pt idx="38">
                          <c:v>03:15:00</c:v>
                        </c:pt>
                        <c:pt idx="39">
                          <c:v>03:20:00</c:v>
                        </c:pt>
                        <c:pt idx="40">
                          <c:v>03:25:00</c:v>
                        </c:pt>
                        <c:pt idx="41">
                          <c:v>03:30:00</c:v>
                        </c:pt>
                        <c:pt idx="42">
                          <c:v>03:35:00</c:v>
                        </c:pt>
                        <c:pt idx="43">
                          <c:v>03:40:00</c:v>
                        </c:pt>
                        <c:pt idx="44">
                          <c:v>03:45:00</c:v>
                        </c:pt>
                        <c:pt idx="45">
                          <c:v>03:50:00</c:v>
                        </c:pt>
                        <c:pt idx="46">
                          <c:v>03:55:00</c:v>
                        </c:pt>
                        <c:pt idx="47">
                          <c:v>04:00:00</c:v>
                        </c:pt>
                        <c:pt idx="48">
                          <c:v>04:05:00</c:v>
                        </c:pt>
                        <c:pt idx="49">
                          <c:v>04:10:00</c:v>
                        </c:pt>
                        <c:pt idx="50">
                          <c:v>04:15:00</c:v>
                        </c:pt>
                        <c:pt idx="51">
                          <c:v>04:20:00</c:v>
                        </c:pt>
                        <c:pt idx="52">
                          <c:v>04:25:00</c:v>
                        </c:pt>
                        <c:pt idx="53">
                          <c:v>04:30:00</c:v>
                        </c:pt>
                        <c:pt idx="54">
                          <c:v>04:35:00</c:v>
                        </c:pt>
                        <c:pt idx="55">
                          <c:v>04:40:00</c:v>
                        </c:pt>
                        <c:pt idx="56">
                          <c:v>04:45:00</c:v>
                        </c:pt>
                        <c:pt idx="57">
                          <c:v>04:50:00</c:v>
                        </c:pt>
                        <c:pt idx="58">
                          <c:v>04:55:00</c:v>
                        </c:pt>
                        <c:pt idx="59">
                          <c:v>05:00:00</c:v>
                        </c:pt>
                        <c:pt idx="60">
                          <c:v>05:05:00</c:v>
                        </c:pt>
                        <c:pt idx="61">
                          <c:v>05:10:00</c:v>
                        </c:pt>
                        <c:pt idx="62">
                          <c:v>05:15:00</c:v>
                        </c:pt>
                        <c:pt idx="63">
                          <c:v>05:20:00</c:v>
                        </c:pt>
                        <c:pt idx="64">
                          <c:v>05:25:00</c:v>
                        </c:pt>
                        <c:pt idx="65">
                          <c:v>05:30:00</c:v>
                        </c:pt>
                        <c:pt idx="66">
                          <c:v>05:35:00</c:v>
                        </c:pt>
                        <c:pt idx="67">
                          <c:v>05:40:00</c:v>
                        </c:pt>
                        <c:pt idx="68">
                          <c:v>05:45:00</c:v>
                        </c:pt>
                        <c:pt idx="69">
                          <c:v>05:50:00</c:v>
                        </c:pt>
                        <c:pt idx="70">
                          <c:v>05:55:00</c:v>
                        </c:pt>
                        <c:pt idx="71">
                          <c:v>06:00:00</c:v>
                        </c:pt>
                        <c:pt idx="72">
                          <c:v>06:05:00</c:v>
                        </c:pt>
                        <c:pt idx="73">
                          <c:v>06:10:00</c:v>
                        </c:pt>
                        <c:pt idx="74">
                          <c:v>06:15:00</c:v>
                        </c:pt>
                        <c:pt idx="75">
                          <c:v>06:20:00</c:v>
                        </c:pt>
                        <c:pt idx="76">
                          <c:v>06:25:00</c:v>
                        </c:pt>
                        <c:pt idx="77">
                          <c:v>06:30:00</c:v>
                        </c:pt>
                        <c:pt idx="78">
                          <c:v>06:35:00</c:v>
                        </c:pt>
                        <c:pt idx="79">
                          <c:v>06:40:00</c:v>
                        </c:pt>
                        <c:pt idx="80">
                          <c:v>06:45:00</c:v>
                        </c:pt>
                        <c:pt idx="81">
                          <c:v>06:50:00</c:v>
                        </c:pt>
                        <c:pt idx="82">
                          <c:v>06:55:00</c:v>
                        </c:pt>
                        <c:pt idx="83">
                          <c:v>07:00:00</c:v>
                        </c:pt>
                        <c:pt idx="84">
                          <c:v>07:05:00</c:v>
                        </c:pt>
                        <c:pt idx="85">
                          <c:v>07:10:00</c:v>
                        </c:pt>
                        <c:pt idx="86">
                          <c:v>07:15:00</c:v>
                        </c:pt>
                        <c:pt idx="87">
                          <c:v>07:20:00</c:v>
                        </c:pt>
                        <c:pt idx="88">
                          <c:v>07:25:00</c:v>
                        </c:pt>
                        <c:pt idx="89">
                          <c:v>07:30:00</c:v>
                        </c:pt>
                        <c:pt idx="90">
                          <c:v>07:35:00</c:v>
                        </c:pt>
                        <c:pt idx="91">
                          <c:v>07:40:00</c:v>
                        </c:pt>
                        <c:pt idx="92">
                          <c:v>07:45:00</c:v>
                        </c:pt>
                        <c:pt idx="93">
                          <c:v>07:50:00</c:v>
                        </c:pt>
                        <c:pt idx="94">
                          <c:v>07:55:00</c:v>
                        </c:pt>
                        <c:pt idx="95">
                          <c:v>08:00:00</c:v>
                        </c:pt>
                        <c:pt idx="96">
                          <c:v>08:05:00</c:v>
                        </c:pt>
                        <c:pt idx="97">
                          <c:v>08:10:00</c:v>
                        </c:pt>
                        <c:pt idx="98">
                          <c:v>08:15:00</c:v>
                        </c:pt>
                        <c:pt idx="99">
                          <c:v>08:20:00</c:v>
                        </c:pt>
                        <c:pt idx="100">
                          <c:v>08:25:00</c:v>
                        </c:pt>
                        <c:pt idx="101">
                          <c:v>08:30:00</c:v>
                        </c:pt>
                        <c:pt idx="102">
                          <c:v>08:35:00</c:v>
                        </c:pt>
                        <c:pt idx="103">
                          <c:v>08:40:00</c:v>
                        </c:pt>
                        <c:pt idx="104">
                          <c:v>08:45:00</c:v>
                        </c:pt>
                        <c:pt idx="105">
                          <c:v>08:50:00</c:v>
                        </c:pt>
                        <c:pt idx="106">
                          <c:v>08:55:00</c:v>
                        </c:pt>
                        <c:pt idx="107">
                          <c:v>09:00:00</c:v>
                        </c:pt>
                        <c:pt idx="108">
                          <c:v>09:05:00</c:v>
                        </c:pt>
                        <c:pt idx="109">
                          <c:v>09:10:00</c:v>
                        </c:pt>
                        <c:pt idx="110">
                          <c:v>09:15:00</c:v>
                        </c:pt>
                        <c:pt idx="111">
                          <c:v>09:20:00</c:v>
                        </c:pt>
                        <c:pt idx="112">
                          <c:v>09:25:00</c:v>
                        </c:pt>
                        <c:pt idx="113">
                          <c:v>09:30:00</c:v>
                        </c:pt>
                        <c:pt idx="114">
                          <c:v>09:35:00</c:v>
                        </c:pt>
                        <c:pt idx="115">
                          <c:v>09:40:00</c:v>
                        </c:pt>
                        <c:pt idx="116">
                          <c:v>09:45:00</c:v>
                        </c:pt>
                        <c:pt idx="117">
                          <c:v>09:50:00</c:v>
                        </c:pt>
                        <c:pt idx="118">
                          <c:v>09:55:00</c:v>
                        </c:pt>
                        <c:pt idx="119">
                          <c:v>10:00:00</c:v>
                        </c:pt>
                        <c:pt idx="120">
                          <c:v>10:05:00</c:v>
                        </c:pt>
                        <c:pt idx="121">
                          <c:v>10:10:00</c:v>
                        </c:pt>
                        <c:pt idx="122">
                          <c:v>10:15:00</c:v>
                        </c:pt>
                        <c:pt idx="123">
                          <c:v>10:20:00</c:v>
                        </c:pt>
                        <c:pt idx="124">
                          <c:v>10:25:00</c:v>
                        </c:pt>
                        <c:pt idx="125">
                          <c:v>10:30:00</c:v>
                        </c:pt>
                        <c:pt idx="126">
                          <c:v>10:35:00</c:v>
                        </c:pt>
                        <c:pt idx="127">
                          <c:v>10:40:00</c:v>
                        </c:pt>
                        <c:pt idx="128">
                          <c:v>10:45:00</c:v>
                        </c:pt>
                        <c:pt idx="129">
                          <c:v>10:50:00</c:v>
                        </c:pt>
                        <c:pt idx="130">
                          <c:v>10:55:00</c:v>
                        </c:pt>
                        <c:pt idx="131">
                          <c:v>11:00:00</c:v>
                        </c:pt>
                        <c:pt idx="132">
                          <c:v>11:05:00</c:v>
                        </c:pt>
                        <c:pt idx="133">
                          <c:v>11:10:00</c:v>
                        </c:pt>
                        <c:pt idx="134">
                          <c:v>11:15:00</c:v>
                        </c:pt>
                        <c:pt idx="135">
                          <c:v>11:20:00</c:v>
                        </c:pt>
                        <c:pt idx="136">
                          <c:v>11:25:00</c:v>
                        </c:pt>
                        <c:pt idx="137">
                          <c:v>11:30:00</c:v>
                        </c:pt>
                        <c:pt idx="138">
                          <c:v>11:35:00</c:v>
                        </c:pt>
                        <c:pt idx="139">
                          <c:v>11:40:00</c:v>
                        </c:pt>
                        <c:pt idx="140">
                          <c:v>11:45:00</c:v>
                        </c:pt>
                        <c:pt idx="141">
                          <c:v>11:50:00</c:v>
                        </c:pt>
                        <c:pt idx="142">
                          <c:v>11:55:00</c:v>
                        </c:pt>
                        <c:pt idx="143">
                          <c:v>12:00:00</c:v>
                        </c:pt>
                        <c:pt idx="144">
                          <c:v>12:05:00</c:v>
                        </c:pt>
                        <c:pt idx="145">
                          <c:v>12:10:00</c:v>
                        </c:pt>
                        <c:pt idx="146">
                          <c:v>12:15:00</c:v>
                        </c:pt>
                        <c:pt idx="147">
                          <c:v>12:20:00</c:v>
                        </c:pt>
                        <c:pt idx="148">
                          <c:v>12:25:00</c:v>
                        </c:pt>
                        <c:pt idx="149">
                          <c:v>12:30:00</c:v>
                        </c:pt>
                        <c:pt idx="150">
                          <c:v>12:35:00</c:v>
                        </c:pt>
                        <c:pt idx="151">
                          <c:v>12:40:00</c:v>
                        </c:pt>
                        <c:pt idx="152">
                          <c:v>12:45:00</c:v>
                        </c:pt>
                        <c:pt idx="153">
                          <c:v>12:50:00</c:v>
                        </c:pt>
                        <c:pt idx="154">
                          <c:v>12:55:00</c:v>
                        </c:pt>
                        <c:pt idx="155">
                          <c:v>13:00:00</c:v>
                        </c:pt>
                        <c:pt idx="156">
                          <c:v>13:05:00</c:v>
                        </c:pt>
                        <c:pt idx="157">
                          <c:v>13:10:00</c:v>
                        </c:pt>
                        <c:pt idx="158">
                          <c:v>13:15:00</c:v>
                        </c:pt>
                        <c:pt idx="159">
                          <c:v>13:20:00</c:v>
                        </c:pt>
                        <c:pt idx="160">
                          <c:v>13:25:00</c:v>
                        </c:pt>
                        <c:pt idx="161">
                          <c:v>13:30:00</c:v>
                        </c:pt>
                        <c:pt idx="162">
                          <c:v>13:35:00</c:v>
                        </c:pt>
                        <c:pt idx="163">
                          <c:v>13:40:00</c:v>
                        </c:pt>
                        <c:pt idx="164">
                          <c:v>13:45:00</c:v>
                        </c:pt>
                        <c:pt idx="165">
                          <c:v>13:50:00</c:v>
                        </c:pt>
                        <c:pt idx="166">
                          <c:v>13:55:00</c:v>
                        </c:pt>
                        <c:pt idx="167">
                          <c:v>14:00:00</c:v>
                        </c:pt>
                        <c:pt idx="168">
                          <c:v>14:05:00</c:v>
                        </c:pt>
                        <c:pt idx="169">
                          <c:v>14:10:00</c:v>
                        </c:pt>
                        <c:pt idx="170">
                          <c:v>14:15:00</c:v>
                        </c:pt>
                        <c:pt idx="171">
                          <c:v>14:20:00</c:v>
                        </c:pt>
                        <c:pt idx="172">
                          <c:v>14:25:00</c:v>
                        </c:pt>
                        <c:pt idx="173">
                          <c:v>14:30:00</c:v>
                        </c:pt>
                        <c:pt idx="174">
                          <c:v>14:35:00</c:v>
                        </c:pt>
                        <c:pt idx="175">
                          <c:v>14:40:00</c:v>
                        </c:pt>
                        <c:pt idx="176">
                          <c:v>14:45:00</c:v>
                        </c:pt>
                        <c:pt idx="177">
                          <c:v>14:50:00</c:v>
                        </c:pt>
                        <c:pt idx="178">
                          <c:v>14:55:00</c:v>
                        </c:pt>
                        <c:pt idx="179">
                          <c:v>15:00:00</c:v>
                        </c:pt>
                        <c:pt idx="180">
                          <c:v>15:05:00</c:v>
                        </c:pt>
                        <c:pt idx="181">
                          <c:v>15:10:00</c:v>
                        </c:pt>
                        <c:pt idx="182">
                          <c:v>15:15:00</c:v>
                        </c:pt>
                        <c:pt idx="183">
                          <c:v>15:20:00</c:v>
                        </c:pt>
                        <c:pt idx="184">
                          <c:v>15:25:00</c:v>
                        </c:pt>
                        <c:pt idx="185">
                          <c:v>15:30:00</c:v>
                        </c:pt>
                        <c:pt idx="186">
                          <c:v>15:35:00</c:v>
                        </c:pt>
                        <c:pt idx="187">
                          <c:v>15:40:00</c:v>
                        </c:pt>
                        <c:pt idx="188">
                          <c:v>15:45:00</c:v>
                        </c:pt>
                        <c:pt idx="189">
                          <c:v>15:50:00</c:v>
                        </c:pt>
                        <c:pt idx="190">
                          <c:v>15:55:00</c:v>
                        </c:pt>
                        <c:pt idx="191">
                          <c:v>16:00:00</c:v>
                        </c:pt>
                        <c:pt idx="192">
                          <c:v>16:05:00</c:v>
                        </c:pt>
                        <c:pt idx="193">
                          <c:v>16:10:00</c:v>
                        </c:pt>
                        <c:pt idx="194">
                          <c:v>16:15:00</c:v>
                        </c:pt>
                        <c:pt idx="195">
                          <c:v>16:20:00</c:v>
                        </c:pt>
                        <c:pt idx="196">
                          <c:v>16:25:00</c:v>
                        </c:pt>
                        <c:pt idx="197">
                          <c:v>16:30:00</c:v>
                        </c:pt>
                        <c:pt idx="198">
                          <c:v>16:35:00</c:v>
                        </c:pt>
                        <c:pt idx="199">
                          <c:v>16:40:00</c:v>
                        </c:pt>
                        <c:pt idx="200">
                          <c:v>16:45:00</c:v>
                        </c:pt>
                        <c:pt idx="201">
                          <c:v>16:50:00</c:v>
                        </c:pt>
                        <c:pt idx="202">
                          <c:v>16:55:00</c:v>
                        </c:pt>
                        <c:pt idx="203">
                          <c:v>17:00:00</c:v>
                        </c:pt>
                        <c:pt idx="204">
                          <c:v>17:05:00</c:v>
                        </c:pt>
                        <c:pt idx="205">
                          <c:v>17:10:00</c:v>
                        </c:pt>
                        <c:pt idx="206">
                          <c:v>17:15:00</c:v>
                        </c:pt>
                        <c:pt idx="207">
                          <c:v>17:20:00</c:v>
                        </c:pt>
                        <c:pt idx="208">
                          <c:v>17:25:00</c:v>
                        </c:pt>
                        <c:pt idx="209">
                          <c:v>17:30:00</c:v>
                        </c:pt>
                        <c:pt idx="210">
                          <c:v>17:35:00</c:v>
                        </c:pt>
                        <c:pt idx="211">
                          <c:v>17:40:00</c:v>
                        </c:pt>
                        <c:pt idx="212">
                          <c:v>17:45:00</c:v>
                        </c:pt>
                        <c:pt idx="213">
                          <c:v>17:50:00</c:v>
                        </c:pt>
                        <c:pt idx="214">
                          <c:v>17:55:00</c:v>
                        </c:pt>
                        <c:pt idx="215">
                          <c:v>18:00:00</c:v>
                        </c:pt>
                        <c:pt idx="216">
                          <c:v>18:05:00</c:v>
                        </c:pt>
                        <c:pt idx="217">
                          <c:v>18:10:00</c:v>
                        </c:pt>
                        <c:pt idx="218">
                          <c:v>18:15:00</c:v>
                        </c:pt>
                        <c:pt idx="219">
                          <c:v>18:20:00</c:v>
                        </c:pt>
                        <c:pt idx="220">
                          <c:v>18:25:00</c:v>
                        </c:pt>
                        <c:pt idx="221">
                          <c:v>18:30:00</c:v>
                        </c:pt>
                        <c:pt idx="222">
                          <c:v>18:35:00</c:v>
                        </c:pt>
                        <c:pt idx="223">
                          <c:v>18:40:00</c:v>
                        </c:pt>
                        <c:pt idx="224">
                          <c:v>18:45:00</c:v>
                        </c:pt>
                        <c:pt idx="225">
                          <c:v>18:50:00</c:v>
                        </c:pt>
                        <c:pt idx="226">
                          <c:v>18:55:00</c:v>
                        </c:pt>
                        <c:pt idx="227">
                          <c:v>19:00:00</c:v>
                        </c:pt>
                        <c:pt idx="228">
                          <c:v>19:05:00</c:v>
                        </c:pt>
                        <c:pt idx="229">
                          <c:v>19:10:00</c:v>
                        </c:pt>
                        <c:pt idx="230">
                          <c:v>19:15:00</c:v>
                        </c:pt>
                        <c:pt idx="231">
                          <c:v>19:20:00</c:v>
                        </c:pt>
                        <c:pt idx="232">
                          <c:v>19:25:00</c:v>
                        </c:pt>
                        <c:pt idx="233">
                          <c:v>19:30:00</c:v>
                        </c:pt>
                        <c:pt idx="234">
                          <c:v>19:35:00</c:v>
                        </c:pt>
                        <c:pt idx="235">
                          <c:v>19:40:00</c:v>
                        </c:pt>
                        <c:pt idx="236">
                          <c:v>19:45:00</c:v>
                        </c:pt>
                        <c:pt idx="237">
                          <c:v>19:50:00</c:v>
                        </c:pt>
                        <c:pt idx="238">
                          <c:v>19:55:00</c:v>
                        </c:pt>
                        <c:pt idx="239">
                          <c:v>20:00:00</c:v>
                        </c:pt>
                        <c:pt idx="240">
                          <c:v>20:05:00</c:v>
                        </c:pt>
                        <c:pt idx="241">
                          <c:v>20:10:00</c:v>
                        </c:pt>
                        <c:pt idx="242">
                          <c:v>20:15:00</c:v>
                        </c:pt>
                        <c:pt idx="243">
                          <c:v>20:20:00</c:v>
                        </c:pt>
                        <c:pt idx="244">
                          <c:v>20:25:00</c:v>
                        </c:pt>
                        <c:pt idx="245">
                          <c:v>20:30:00</c:v>
                        </c:pt>
                        <c:pt idx="246">
                          <c:v>20:35:00</c:v>
                        </c:pt>
                        <c:pt idx="247">
                          <c:v>20:40:00</c:v>
                        </c:pt>
                        <c:pt idx="248">
                          <c:v>20:45:00</c:v>
                        </c:pt>
                        <c:pt idx="249">
                          <c:v>20:50:00</c:v>
                        </c:pt>
                        <c:pt idx="250">
                          <c:v>20:55:00</c:v>
                        </c:pt>
                        <c:pt idx="251">
                          <c:v>21:00:00</c:v>
                        </c:pt>
                        <c:pt idx="252">
                          <c:v>21:05:00</c:v>
                        </c:pt>
                        <c:pt idx="253">
                          <c:v>21:10:00</c:v>
                        </c:pt>
                        <c:pt idx="254">
                          <c:v>21:15:00</c:v>
                        </c:pt>
                        <c:pt idx="255">
                          <c:v>21:20:00</c:v>
                        </c:pt>
                        <c:pt idx="256">
                          <c:v>21:25:00</c:v>
                        </c:pt>
                        <c:pt idx="257">
                          <c:v>21:30:00</c:v>
                        </c:pt>
                        <c:pt idx="258">
                          <c:v>21:35:00</c:v>
                        </c:pt>
                        <c:pt idx="259">
                          <c:v>21:40:00</c:v>
                        </c:pt>
                        <c:pt idx="260">
                          <c:v>21:45:00</c:v>
                        </c:pt>
                        <c:pt idx="261">
                          <c:v>21:50:00</c:v>
                        </c:pt>
                        <c:pt idx="262">
                          <c:v>21:55:00</c:v>
                        </c:pt>
                        <c:pt idx="263">
                          <c:v>22:00:00</c:v>
                        </c:pt>
                        <c:pt idx="264">
                          <c:v>22:05:00</c:v>
                        </c:pt>
                        <c:pt idx="265">
                          <c:v>22:10:00</c:v>
                        </c:pt>
                        <c:pt idx="266">
                          <c:v>22:15:00</c:v>
                        </c:pt>
                        <c:pt idx="267">
                          <c:v>22:20:00</c:v>
                        </c:pt>
                        <c:pt idx="268">
                          <c:v>22:25:00</c:v>
                        </c:pt>
                        <c:pt idx="269">
                          <c:v>22:30:00</c:v>
                        </c:pt>
                        <c:pt idx="270">
                          <c:v>22:35:00</c:v>
                        </c:pt>
                        <c:pt idx="271">
                          <c:v>22:40:00</c:v>
                        </c:pt>
                        <c:pt idx="272">
                          <c:v>22:45:00</c:v>
                        </c:pt>
                        <c:pt idx="273">
                          <c:v>22:50:00</c:v>
                        </c:pt>
                        <c:pt idx="274">
                          <c:v>22:55:00</c:v>
                        </c:pt>
                        <c:pt idx="275">
                          <c:v>23:00:00</c:v>
                        </c:pt>
                        <c:pt idx="276">
                          <c:v>23:05:00</c:v>
                        </c:pt>
                        <c:pt idx="277">
                          <c:v>23:10:00</c:v>
                        </c:pt>
                        <c:pt idx="278">
                          <c:v>23:15:00</c:v>
                        </c:pt>
                        <c:pt idx="279">
                          <c:v>23:20:00</c:v>
                        </c:pt>
                        <c:pt idx="280">
                          <c:v>23:25:00</c:v>
                        </c:pt>
                        <c:pt idx="281">
                          <c:v>23:30:00</c:v>
                        </c:pt>
                        <c:pt idx="282">
                          <c:v>23:35:00</c:v>
                        </c:pt>
                        <c:pt idx="283">
                          <c:v>23:40:00</c:v>
                        </c:pt>
                        <c:pt idx="284">
                          <c:v>23:45:00</c:v>
                        </c:pt>
                        <c:pt idx="285">
                          <c:v>23:50:00</c:v>
                        </c:pt>
                        <c:pt idx="286">
                          <c:v>23:55:00</c:v>
                        </c:pt>
                        <c:pt idx="287">
                          <c:v>00:00:00</c:v>
                        </c:pt>
                      </c:lvl>
                      <c:lvl>
                        <c:pt idx="0">
                          <c:v>15-05-2023</c:v>
                        </c:pt>
                        <c:pt idx="1">
                          <c:v>15-05-2023</c:v>
                        </c:pt>
                        <c:pt idx="2">
                          <c:v>15-05-2023</c:v>
                        </c:pt>
                        <c:pt idx="3">
                          <c:v>15-05-2023</c:v>
                        </c:pt>
                        <c:pt idx="4">
                          <c:v>15-05-2023</c:v>
                        </c:pt>
                        <c:pt idx="5">
                          <c:v>15-05-2023</c:v>
                        </c:pt>
                        <c:pt idx="6">
                          <c:v>15-05-2023</c:v>
                        </c:pt>
                        <c:pt idx="7">
                          <c:v>15-05-2023</c:v>
                        </c:pt>
                        <c:pt idx="8">
                          <c:v>15-05-2023</c:v>
                        </c:pt>
                        <c:pt idx="9">
                          <c:v>15-05-2023</c:v>
                        </c:pt>
                        <c:pt idx="10">
                          <c:v>15-05-2023</c:v>
                        </c:pt>
                        <c:pt idx="11">
                          <c:v>15-05-2023</c:v>
                        </c:pt>
                        <c:pt idx="12">
                          <c:v>15-05-2023</c:v>
                        </c:pt>
                        <c:pt idx="13">
                          <c:v>15-05-2023</c:v>
                        </c:pt>
                        <c:pt idx="14">
                          <c:v>15-05-2023</c:v>
                        </c:pt>
                        <c:pt idx="15">
                          <c:v>15-05-2023</c:v>
                        </c:pt>
                        <c:pt idx="16">
                          <c:v>15-05-2023</c:v>
                        </c:pt>
                        <c:pt idx="17">
                          <c:v>15-05-2023</c:v>
                        </c:pt>
                        <c:pt idx="18">
                          <c:v>15-05-2023</c:v>
                        </c:pt>
                        <c:pt idx="19">
                          <c:v>15-05-2023</c:v>
                        </c:pt>
                        <c:pt idx="20">
                          <c:v>15-05-2023</c:v>
                        </c:pt>
                        <c:pt idx="21">
                          <c:v>15-05-2023</c:v>
                        </c:pt>
                        <c:pt idx="22">
                          <c:v>15-05-2023</c:v>
                        </c:pt>
                        <c:pt idx="23">
                          <c:v>15-05-2023</c:v>
                        </c:pt>
                        <c:pt idx="24">
                          <c:v>15-05-2023</c:v>
                        </c:pt>
                        <c:pt idx="25">
                          <c:v>15-05-2023</c:v>
                        </c:pt>
                        <c:pt idx="26">
                          <c:v>15-05-2023</c:v>
                        </c:pt>
                        <c:pt idx="27">
                          <c:v>15-05-2023</c:v>
                        </c:pt>
                        <c:pt idx="28">
                          <c:v>15-05-2023</c:v>
                        </c:pt>
                        <c:pt idx="29">
                          <c:v>15-05-2023</c:v>
                        </c:pt>
                        <c:pt idx="30">
                          <c:v>15-05-2023</c:v>
                        </c:pt>
                        <c:pt idx="31">
                          <c:v>15-05-2023</c:v>
                        </c:pt>
                        <c:pt idx="32">
                          <c:v>15-05-2023</c:v>
                        </c:pt>
                        <c:pt idx="33">
                          <c:v>15-05-2023</c:v>
                        </c:pt>
                        <c:pt idx="34">
                          <c:v>15-05-2023</c:v>
                        </c:pt>
                        <c:pt idx="35">
                          <c:v>15-05-2023</c:v>
                        </c:pt>
                        <c:pt idx="36">
                          <c:v>15-05-2023</c:v>
                        </c:pt>
                        <c:pt idx="37">
                          <c:v>15-05-2023</c:v>
                        </c:pt>
                        <c:pt idx="38">
                          <c:v>15-05-2023</c:v>
                        </c:pt>
                        <c:pt idx="39">
                          <c:v>15-05-2023</c:v>
                        </c:pt>
                        <c:pt idx="40">
                          <c:v>15-05-2023</c:v>
                        </c:pt>
                        <c:pt idx="41">
                          <c:v>15-05-2023</c:v>
                        </c:pt>
                        <c:pt idx="42">
                          <c:v>15-05-2023</c:v>
                        </c:pt>
                        <c:pt idx="43">
                          <c:v>15-05-2023</c:v>
                        </c:pt>
                        <c:pt idx="44">
                          <c:v>15-05-2023</c:v>
                        </c:pt>
                        <c:pt idx="45">
                          <c:v>15-05-2023</c:v>
                        </c:pt>
                        <c:pt idx="46">
                          <c:v>15-05-2023</c:v>
                        </c:pt>
                        <c:pt idx="47">
                          <c:v>15-05-2023</c:v>
                        </c:pt>
                        <c:pt idx="48">
                          <c:v>15-05-2023</c:v>
                        </c:pt>
                        <c:pt idx="49">
                          <c:v>15-05-2023</c:v>
                        </c:pt>
                        <c:pt idx="50">
                          <c:v>15-05-2023</c:v>
                        </c:pt>
                        <c:pt idx="51">
                          <c:v>15-05-2023</c:v>
                        </c:pt>
                        <c:pt idx="52">
                          <c:v>15-05-2023</c:v>
                        </c:pt>
                        <c:pt idx="53">
                          <c:v>15-05-2023</c:v>
                        </c:pt>
                        <c:pt idx="54">
                          <c:v>15-05-2023</c:v>
                        </c:pt>
                        <c:pt idx="55">
                          <c:v>15-05-2023</c:v>
                        </c:pt>
                        <c:pt idx="56">
                          <c:v>15-05-2023</c:v>
                        </c:pt>
                        <c:pt idx="57">
                          <c:v>15-05-2023</c:v>
                        </c:pt>
                        <c:pt idx="58">
                          <c:v>15-05-2023</c:v>
                        </c:pt>
                        <c:pt idx="59">
                          <c:v>15-05-2023</c:v>
                        </c:pt>
                        <c:pt idx="60">
                          <c:v>15-05-2023</c:v>
                        </c:pt>
                        <c:pt idx="61">
                          <c:v>15-05-2023</c:v>
                        </c:pt>
                        <c:pt idx="62">
                          <c:v>15-05-2023</c:v>
                        </c:pt>
                        <c:pt idx="63">
                          <c:v>15-05-2023</c:v>
                        </c:pt>
                        <c:pt idx="64">
                          <c:v>15-05-2023</c:v>
                        </c:pt>
                        <c:pt idx="65">
                          <c:v>15-05-2023</c:v>
                        </c:pt>
                        <c:pt idx="66">
                          <c:v>15-05-2023</c:v>
                        </c:pt>
                        <c:pt idx="67">
                          <c:v>15-05-2023</c:v>
                        </c:pt>
                        <c:pt idx="68">
                          <c:v>15-05-2023</c:v>
                        </c:pt>
                        <c:pt idx="69">
                          <c:v>15-05-2023</c:v>
                        </c:pt>
                        <c:pt idx="70">
                          <c:v>15-05-2023</c:v>
                        </c:pt>
                        <c:pt idx="71">
                          <c:v>15-05-2023</c:v>
                        </c:pt>
                        <c:pt idx="72">
                          <c:v>15-05-2023</c:v>
                        </c:pt>
                        <c:pt idx="73">
                          <c:v>15-05-2023</c:v>
                        </c:pt>
                        <c:pt idx="74">
                          <c:v>15-05-2023</c:v>
                        </c:pt>
                        <c:pt idx="75">
                          <c:v>15-05-2023</c:v>
                        </c:pt>
                        <c:pt idx="76">
                          <c:v>15-05-2023</c:v>
                        </c:pt>
                        <c:pt idx="77">
                          <c:v>15-05-2023</c:v>
                        </c:pt>
                        <c:pt idx="78">
                          <c:v>15-05-2023</c:v>
                        </c:pt>
                        <c:pt idx="79">
                          <c:v>15-05-2023</c:v>
                        </c:pt>
                        <c:pt idx="80">
                          <c:v>15-05-2023</c:v>
                        </c:pt>
                        <c:pt idx="81">
                          <c:v>15-05-2023</c:v>
                        </c:pt>
                        <c:pt idx="82">
                          <c:v>15-05-2023</c:v>
                        </c:pt>
                        <c:pt idx="83">
                          <c:v>15-05-2023</c:v>
                        </c:pt>
                        <c:pt idx="84">
                          <c:v>15-05-2023</c:v>
                        </c:pt>
                        <c:pt idx="85">
                          <c:v>15-05-2023</c:v>
                        </c:pt>
                        <c:pt idx="86">
                          <c:v>15-05-2023</c:v>
                        </c:pt>
                        <c:pt idx="87">
                          <c:v>15-05-2023</c:v>
                        </c:pt>
                        <c:pt idx="88">
                          <c:v>15-05-2023</c:v>
                        </c:pt>
                        <c:pt idx="89">
                          <c:v>15-05-2023</c:v>
                        </c:pt>
                        <c:pt idx="90">
                          <c:v>15-05-2023</c:v>
                        </c:pt>
                        <c:pt idx="91">
                          <c:v>15-05-2023</c:v>
                        </c:pt>
                        <c:pt idx="92">
                          <c:v>15-05-2023</c:v>
                        </c:pt>
                        <c:pt idx="93">
                          <c:v>15-05-2023</c:v>
                        </c:pt>
                        <c:pt idx="94">
                          <c:v>15-05-2023</c:v>
                        </c:pt>
                        <c:pt idx="95">
                          <c:v>15-05-2023</c:v>
                        </c:pt>
                        <c:pt idx="96">
                          <c:v>15-05-2023</c:v>
                        </c:pt>
                        <c:pt idx="97">
                          <c:v>15-05-2023</c:v>
                        </c:pt>
                        <c:pt idx="98">
                          <c:v>15-05-2023</c:v>
                        </c:pt>
                        <c:pt idx="99">
                          <c:v>15-05-2023</c:v>
                        </c:pt>
                        <c:pt idx="100">
                          <c:v>15-05-2023</c:v>
                        </c:pt>
                        <c:pt idx="101">
                          <c:v>15-05-2023</c:v>
                        </c:pt>
                        <c:pt idx="102">
                          <c:v>15-05-2023</c:v>
                        </c:pt>
                        <c:pt idx="103">
                          <c:v>15-05-2023</c:v>
                        </c:pt>
                        <c:pt idx="104">
                          <c:v>15-05-2023</c:v>
                        </c:pt>
                        <c:pt idx="105">
                          <c:v>15-05-2023</c:v>
                        </c:pt>
                        <c:pt idx="106">
                          <c:v>15-05-2023</c:v>
                        </c:pt>
                        <c:pt idx="107">
                          <c:v>15-05-2023</c:v>
                        </c:pt>
                        <c:pt idx="108">
                          <c:v>15-05-2023</c:v>
                        </c:pt>
                        <c:pt idx="109">
                          <c:v>15-05-2023</c:v>
                        </c:pt>
                        <c:pt idx="110">
                          <c:v>15-05-2023</c:v>
                        </c:pt>
                        <c:pt idx="111">
                          <c:v>15-05-2023</c:v>
                        </c:pt>
                        <c:pt idx="112">
                          <c:v>15-05-2023</c:v>
                        </c:pt>
                        <c:pt idx="113">
                          <c:v>15-05-2023</c:v>
                        </c:pt>
                        <c:pt idx="114">
                          <c:v>15-05-2023</c:v>
                        </c:pt>
                        <c:pt idx="115">
                          <c:v>15-05-2023</c:v>
                        </c:pt>
                        <c:pt idx="116">
                          <c:v>15-05-2023</c:v>
                        </c:pt>
                        <c:pt idx="117">
                          <c:v>15-05-2023</c:v>
                        </c:pt>
                        <c:pt idx="118">
                          <c:v>15-05-2023</c:v>
                        </c:pt>
                        <c:pt idx="119">
                          <c:v>15-05-2023</c:v>
                        </c:pt>
                        <c:pt idx="120">
                          <c:v>15-05-2023</c:v>
                        </c:pt>
                        <c:pt idx="121">
                          <c:v>15-05-2023</c:v>
                        </c:pt>
                        <c:pt idx="122">
                          <c:v>15-05-2023</c:v>
                        </c:pt>
                        <c:pt idx="123">
                          <c:v>15-05-2023</c:v>
                        </c:pt>
                        <c:pt idx="124">
                          <c:v>15-05-2023</c:v>
                        </c:pt>
                        <c:pt idx="125">
                          <c:v>15-05-2023</c:v>
                        </c:pt>
                        <c:pt idx="126">
                          <c:v>15-05-2023</c:v>
                        </c:pt>
                        <c:pt idx="127">
                          <c:v>15-05-2023</c:v>
                        </c:pt>
                        <c:pt idx="128">
                          <c:v>15-05-2023</c:v>
                        </c:pt>
                        <c:pt idx="129">
                          <c:v>15-05-2023</c:v>
                        </c:pt>
                        <c:pt idx="130">
                          <c:v>15-05-2023</c:v>
                        </c:pt>
                        <c:pt idx="131">
                          <c:v>15-05-2023</c:v>
                        </c:pt>
                        <c:pt idx="132">
                          <c:v>15-05-2023</c:v>
                        </c:pt>
                        <c:pt idx="133">
                          <c:v>15-05-2023</c:v>
                        </c:pt>
                        <c:pt idx="134">
                          <c:v>15-05-2023</c:v>
                        </c:pt>
                        <c:pt idx="135">
                          <c:v>15-05-2023</c:v>
                        </c:pt>
                        <c:pt idx="136">
                          <c:v>15-05-2023</c:v>
                        </c:pt>
                        <c:pt idx="137">
                          <c:v>15-05-2023</c:v>
                        </c:pt>
                        <c:pt idx="138">
                          <c:v>15-05-2023</c:v>
                        </c:pt>
                        <c:pt idx="139">
                          <c:v>15-05-2023</c:v>
                        </c:pt>
                        <c:pt idx="140">
                          <c:v>15-05-2023</c:v>
                        </c:pt>
                        <c:pt idx="141">
                          <c:v>15-05-2023</c:v>
                        </c:pt>
                        <c:pt idx="142">
                          <c:v>15-05-2023</c:v>
                        </c:pt>
                        <c:pt idx="143">
                          <c:v>15-05-2023</c:v>
                        </c:pt>
                        <c:pt idx="144">
                          <c:v>15-05-2023</c:v>
                        </c:pt>
                        <c:pt idx="145">
                          <c:v>15-05-2023</c:v>
                        </c:pt>
                        <c:pt idx="146">
                          <c:v>15-05-2023</c:v>
                        </c:pt>
                        <c:pt idx="147">
                          <c:v>15-05-2023</c:v>
                        </c:pt>
                        <c:pt idx="148">
                          <c:v>15-05-2023</c:v>
                        </c:pt>
                        <c:pt idx="149">
                          <c:v>15-05-2023</c:v>
                        </c:pt>
                        <c:pt idx="150">
                          <c:v>15-05-2023</c:v>
                        </c:pt>
                        <c:pt idx="151">
                          <c:v>15-05-2023</c:v>
                        </c:pt>
                        <c:pt idx="152">
                          <c:v>15-05-2023</c:v>
                        </c:pt>
                        <c:pt idx="153">
                          <c:v>15-05-2023</c:v>
                        </c:pt>
                        <c:pt idx="154">
                          <c:v>15-05-2023</c:v>
                        </c:pt>
                        <c:pt idx="155">
                          <c:v>15-05-2023</c:v>
                        </c:pt>
                        <c:pt idx="156">
                          <c:v>15-05-2023</c:v>
                        </c:pt>
                        <c:pt idx="157">
                          <c:v>15-05-2023</c:v>
                        </c:pt>
                        <c:pt idx="158">
                          <c:v>15-05-2023</c:v>
                        </c:pt>
                        <c:pt idx="159">
                          <c:v>15-05-2023</c:v>
                        </c:pt>
                        <c:pt idx="160">
                          <c:v>15-05-2023</c:v>
                        </c:pt>
                        <c:pt idx="161">
                          <c:v>15-05-2023</c:v>
                        </c:pt>
                        <c:pt idx="162">
                          <c:v>15-05-2023</c:v>
                        </c:pt>
                        <c:pt idx="163">
                          <c:v>15-05-2023</c:v>
                        </c:pt>
                        <c:pt idx="164">
                          <c:v>15-05-2023</c:v>
                        </c:pt>
                        <c:pt idx="165">
                          <c:v>15-05-2023</c:v>
                        </c:pt>
                        <c:pt idx="166">
                          <c:v>15-05-2023</c:v>
                        </c:pt>
                        <c:pt idx="167">
                          <c:v>15-05-2023</c:v>
                        </c:pt>
                        <c:pt idx="168">
                          <c:v>15-05-2023</c:v>
                        </c:pt>
                        <c:pt idx="169">
                          <c:v>15-05-2023</c:v>
                        </c:pt>
                        <c:pt idx="170">
                          <c:v>15-05-2023</c:v>
                        </c:pt>
                        <c:pt idx="171">
                          <c:v>15-05-2023</c:v>
                        </c:pt>
                        <c:pt idx="172">
                          <c:v>15-05-2023</c:v>
                        </c:pt>
                        <c:pt idx="173">
                          <c:v>15-05-2023</c:v>
                        </c:pt>
                        <c:pt idx="174">
                          <c:v>15-05-2023</c:v>
                        </c:pt>
                        <c:pt idx="175">
                          <c:v>15-05-2023</c:v>
                        </c:pt>
                        <c:pt idx="176">
                          <c:v>15-05-2023</c:v>
                        </c:pt>
                        <c:pt idx="177">
                          <c:v>15-05-2023</c:v>
                        </c:pt>
                        <c:pt idx="178">
                          <c:v>15-05-2023</c:v>
                        </c:pt>
                        <c:pt idx="179">
                          <c:v>15-05-2023</c:v>
                        </c:pt>
                        <c:pt idx="180">
                          <c:v>15-05-2023</c:v>
                        </c:pt>
                        <c:pt idx="181">
                          <c:v>15-05-2023</c:v>
                        </c:pt>
                        <c:pt idx="182">
                          <c:v>15-05-2023</c:v>
                        </c:pt>
                        <c:pt idx="183">
                          <c:v>15-05-2023</c:v>
                        </c:pt>
                        <c:pt idx="184">
                          <c:v>15-05-2023</c:v>
                        </c:pt>
                        <c:pt idx="185">
                          <c:v>15-05-2023</c:v>
                        </c:pt>
                        <c:pt idx="186">
                          <c:v>15-05-2023</c:v>
                        </c:pt>
                        <c:pt idx="187">
                          <c:v>15-05-2023</c:v>
                        </c:pt>
                        <c:pt idx="188">
                          <c:v>15-05-2023</c:v>
                        </c:pt>
                        <c:pt idx="189">
                          <c:v>15-05-2023</c:v>
                        </c:pt>
                        <c:pt idx="190">
                          <c:v>15-05-2023</c:v>
                        </c:pt>
                        <c:pt idx="191">
                          <c:v>15-05-2023</c:v>
                        </c:pt>
                        <c:pt idx="192">
                          <c:v>15-05-2023</c:v>
                        </c:pt>
                        <c:pt idx="193">
                          <c:v>15-05-2023</c:v>
                        </c:pt>
                        <c:pt idx="194">
                          <c:v>15-05-2023</c:v>
                        </c:pt>
                        <c:pt idx="195">
                          <c:v>15-05-2023</c:v>
                        </c:pt>
                        <c:pt idx="196">
                          <c:v>15-05-2023</c:v>
                        </c:pt>
                        <c:pt idx="197">
                          <c:v>15-05-2023</c:v>
                        </c:pt>
                        <c:pt idx="198">
                          <c:v>15-05-2023</c:v>
                        </c:pt>
                        <c:pt idx="199">
                          <c:v>15-05-2023</c:v>
                        </c:pt>
                        <c:pt idx="200">
                          <c:v>15-05-2023</c:v>
                        </c:pt>
                        <c:pt idx="201">
                          <c:v>15-05-2023</c:v>
                        </c:pt>
                        <c:pt idx="202">
                          <c:v>15-05-2023</c:v>
                        </c:pt>
                        <c:pt idx="203">
                          <c:v>15-05-2023</c:v>
                        </c:pt>
                        <c:pt idx="204">
                          <c:v>15-05-2023</c:v>
                        </c:pt>
                        <c:pt idx="205">
                          <c:v>15-05-2023</c:v>
                        </c:pt>
                        <c:pt idx="206">
                          <c:v>15-05-2023</c:v>
                        </c:pt>
                        <c:pt idx="207">
                          <c:v>15-05-2023</c:v>
                        </c:pt>
                        <c:pt idx="208">
                          <c:v>15-05-2023</c:v>
                        </c:pt>
                        <c:pt idx="209">
                          <c:v>15-05-2023</c:v>
                        </c:pt>
                        <c:pt idx="210">
                          <c:v>15-05-2023</c:v>
                        </c:pt>
                        <c:pt idx="211">
                          <c:v>15-05-2023</c:v>
                        </c:pt>
                        <c:pt idx="212">
                          <c:v>15-05-2023</c:v>
                        </c:pt>
                        <c:pt idx="213">
                          <c:v>15-05-2023</c:v>
                        </c:pt>
                        <c:pt idx="214">
                          <c:v>15-05-2023</c:v>
                        </c:pt>
                        <c:pt idx="215">
                          <c:v>15-05-2023</c:v>
                        </c:pt>
                        <c:pt idx="216">
                          <c:v>15-05-2023</c:v>
                        </c:pt>
                        <c:pt idx="217">
                          <c:v>15-05-2023</c:v>
                        </c:pt>
                        <c:pt idx="218">
                          <c:v>15-05-2023</c:v>
                        </c:pt>
                        <c:pt idx="219">
                          <c:v>15-05-2023</c:v>
                        </c:pt>
                        <c:pt idx="220">
                          <c:v>15-05-2023</c:v>
                        </c:pt>
                        <c:pt idx="221">
                          <c:v>15-05-2023</c:v>
                        </c:pt>
                        <c:pt idx="222">
                          <c:v>15-05-2023</c:v>
                        </c:pt>
                        <c:pt idx="223">
                          <c:v>15-05-2023</c:v>
                        </c:pt>
                        <c:pt idx="224">
                          <c:v>15-05-2023</c:v>
                        </c:pt>
                        <c:pt idx="225">
                          <c:v>15-05-2023</c:v>
                        </c:pt>
                        <c:pt idx="226">
                          <c:v>15-05-2023</c:v>
                        </c:pt>
                        <c:pt idx="227">
                          <c:v>15-05-2023</c:v>
                        </c:pt>
                        <c:pt idx="228">
                          <c:v>15-05-2023</c:v>
                        </c:pt>
                        <c:pt idx="229">
                          <c:v>15-05-2023</c:v>
                        </c:pt>
                        <c:pt idx="230">
                          <c:v>15-05-2023</c:v>
                        </c:pt>
                        <c:pt idx="231">
                          <c:v>15-05-2023</c:v>
                        </c:pt>
                        <c:pt idx="232">
                          <c:v>15-05-2023</c:v>
                        </c:pt>
                        <c:pt idx="233">
                          <c:v>15-05-2023</c:v>
                        </c:pt>
                        <c:pt idx="234">
                          <c:v>15-05-2023</c:v>
                        </c:pt>
                        <c:pt idx="235">
                          <c:v>15-05-2023</c:v>
                        </c:pt>
                        <c:pt idx="236">
                          <c:v>15-05-2023</c:v>
                        </c:pt>
                        <c:pt idx="237">
                          <c:v>15-05-2023</c:v>
                        </c:pt>
                        <c:pt idx="238">
                          <c:v>15-05-2023</c:v>
                        </c:pt>
                        <c:pt idx="239">
                          <c:v>15-05-2023</c:v>
                        </c:pt>
                        <c:pt idx="240">
                          <c:v>15-05-2023</c:v>
                        </c:pt>
                        <c:pt idx="241">
                          <c:v>15-05-2023</c:v>
                        </c:pt>
                        <c:pt idx="242">
                          <c:v>15-05-2023</c:v>
                        </c:pt>
                        <c:pt idx="243">
                          <c:v>15-05-2023</c:v>
                        </c:pt>
                        <c:pt idx="244">
                          <c:v>15-05-2023</c:v>
                        </c:pt>
                        <c:pt idx="245">
                          <c:v>15-05-2023</c:v>
                        </c:pt>
                        <c:pt idx="246">
                          <c:v>15-05-2023</c:v>
                        </c:pt>
                        <c:pt idx="247">
                          <c:v>15-05-2023</c:v>
                        </c:pt>
                        <c:pt idx="248">
                          <c:v>15-05-2023</c:v>
                        </c:pt>
                        <c:pt idx="249">
                          <c:v>15-05-2023</c:v>
                        </c:pt>
                        <c:pt idx="250">
                          <c:v>15-05-2023</c:v>
                        </c:pt>
                        <c:pt idx="251">
                          <c:v>15-05-2023</c:v>
                        </c:pt>
                        <c:pt idx="252">
                          <c:v>15-05-2023</c:v>
                        </c:pt>
                        <c:pt idx="253">
                          <c:v>15-05-2023</c:v>
                        </c:pt>
                        <c:pt idx="254">
                          <c:v>15-05-2023</c:v>
                        </c:pt>
                        <c:pt idx="255">
                          <c:v>15-05-2023</c:v>
                        </c:pt>
                        <c:pt idx="256">
                          <c:v>15-05-2023</c:v>
                        </c:pt>
                        <c:pt idx="257">
                          <c:v>15-05-2023</c:v>
                        </c:pt>
                        <c:pt idx="258">
                          <c:v>15-05-2023</c:v>
                        </c:pt>
                        <c:pt idx="259">
                          <c:v>15-05-2023</c:v>
                        </c:pt>
                        <c:pt idx="260">
                          <c:v>15-05-2023</c:v>
                        </c:pt>
                        <c:pt idx="261">
                          <c:v>15-05-2023</c:v>
                        </c:pt>
                        <c:pt idx="262">
                          <c:v>15-05-2023</c:v>
                        </c:pt>
                        <c:pt idx="263">
                          <c:v>15-05-2023</c:v>
                        </c:pt>
                        <c:pt idx="264">
                          <c:v>15-05-2023</c:v>
                        </c:pt>
                        <c:pt idx="265">
                          <c:v>15-05-2023</c:v>
                        </c:pt>
                        <c:pt idx="266">
                          <c:v>15-05-2023</c:v>
                        </c:pt>
                        <c:pt idx="267">
                          <c:v>15-05-2023</c:v>
                        </c:pt>
                        <c:pt idx="268">
                          <c:v>15-05-2023</c:v>
                        </c:pt>
                        <c:pt idx="269">
                          <c:v>15-05-2023</c:v>
                        </c:pt>
                        <c:pt idx="270">
                          <c:v>15-05-2023</c:v>
                        </c:pt>
                        <c:pt idx="271">
                          <c:v>15-05-2023</c:v>
                        </c:pt>
                        <c:pt idx="272">
                          <c:v>15-05-2023</c:v>
                        </c:pt>
                        <c:pt idx="273">
                          <c:v>15-05-2023</c:v>
                        </c:pt>
                        <c:pt idx="274">
                          <c:v>15-05-2023</c:v>
                        </c:pt>
                        <c:pt idx="275">
                          <c:v>15-05-2023</c:v>
                        </c:pt>
                        <c:pt idx="276">
                          <c:v>15-05-2023</c:v>
                        </c:pt>
                        <c:pt idx="277">
                          <c:v>15-05-2023</c:v>
                        </c:pt>
                        <c:pt idx="278">
                          <c:v>15-05-2023</c:v>
                        </c:pt>
                        <c:pt idx="279">
                          <c:v>15-05-2023</c:v>
                        </c:pt>
                        <c:pt idx="280">
                          <c:v>15-05-2023</c:v>
                        </c:pt>
                        <c:pt idx="281">
                          <c:v>15-05-2023</c:v>
                        </c:pt>
                        <c:pt idx="282">
                          <c:v>15-05-2023</c:v>
                        </c:pt>
                        <c:pt idx="283">
                          <c:v>15-05-2023</c:v>
                        </c:pt>
                        <c:pt idx="284">
                          <c:v>15-05-2023</c:v>
                        </c:pt>
                        <c:pt idx="285">
                          <c:v>15-05-2023</c:v>
                        </c:pt>
                        <c:pt idx="286">
                          <c:v>15-05-2023</c:v>
                        </c:pt>
                        <c:pt idx="287">
                          <c:v>16-05-2023</c:v>
                        </c:pt>
                      </c:lvl>
                    </c:multiLvlStrCache>
                  </c:multiLvl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'15.05.2023'!$J$2:$J$289</c15:sqref>
                        </c15:formulaRef>
                      </c:ext>
                    </c:extLst>
                    <c:numCache>
                      <c:formatCode>0.00%</c:formatCode>
                      <c:ptCount val="288"/>
                      <c:pt idx="0">
                        <c:v>5.0000000699999998E-2</c:v>
                      </c:pt>
                      <c:pt idx="1">
                        <c:v>5.0000000699999998E-2</c:v>
                      </c:pt>
                      <c:pt idx="2">
                        <c:v>5.0000000699999998E-2</c:v>
                      </c:pt>
                      <c:pt idx="3">
                        <c:v>5.0000000699999998E-2</c:v>
                      </c:pt>
                      <c:pt idx="4">
                        <c:v>5.0000000699999998E-2</c:v>
                      </c:pt>
                      <c:pt idx="5">
                        <c:v>5.0000000699999998E-2</c:v>
                      </c:pt>
                      <c:pt idx="6">
                        <c:v>5.0000000699999998E-2</c:v>
                      </c:pt>
                      <c:pt idx="7">
                        <c:v>5.0000000699999998E-2</c:v>
                      </c:pt>
                      <c:pt idx="8">
                        <c:v>5.0000000699999998E-2</c:v>
                      </c:pt>
                      <c:pt idx="9">
                        <c:v>5.0000000699999998E-2</c:v>
                      </c:pt>
                      <c:pt idx="10">
                        <c:v>5.0000000699999998E-2</c:v>
                      </c:pt>
                      <c:pt idx="11">
                        <c:v>5.0000000699999998E-2</c:v>
                      </c:pt>
                      <c:pt idx="12">
                        <c:v>5.0000000699999998E-2</c:v>
                      </c:pt>
                      <c:pt idx="13">
                        <c:v>5.0000000699999998E-2</c:v>
                      </c:pt>
                      <c:pt idx="14">
                        <c:v>5.0000000699999998E-2</c:v>
                      </c:pt>
                      <c:pt idx="15">
                        <c:v>5.0000000699999998E-2</c:v>
                      </c:pt>
                      <c:pt idx="16">
                        <c:v>5.0000000699999998E-2</c:v>
                      </c:pt>
                      <c:pt idx="17">
                        <c:v>5.0000000699999998E-2</c:v>
                      </c:pt>
                      <c:pt idx="18">
                        <c:v>5.0000000699999998E-2</c:v>
                      </c:pt>
                      <c:pt idx="19">
                        <c:v>5.0000000699999998E-2</c:v>
                      </c:pt>
                      <c:pt idx="20">
                        <c:v>5.0000000699999998E-2</c:v>
                      </c:pt>
                      <c:pt idx="21">
                        <c:v>5.0000000699999998E-2</c:v>
                      </c:pt>
                      <c:pt idx="22">
                        <c:v>5.0000000699999998E-2</c:v>
                      </c:pt>
                      <c:pt idx="23">
                        <c:v>5.0000000699999998E-2</c:v>
                      </c:pt>
                      <c:pt idx="24">
                        <c:v>5.0000000699999998E-2</c:v>
                      </c:pt>
                      <c:pt idx="25">
                        <c:v>5.0000000699999998E-2</c:v>
                      </c:pt>
                      <c:pt idx="26">
                        <c:v>5.0000000699999998E-2</c:v>
                      </c:pt>
                      <c:pt idx="27">
                        <c:v>5.0000000699999998E-2</c:v>
                      </c:pt>
                      <c:pt idx="28">
                        <c:v>5.0000000699999998E-2</c:v>
                      </c:pt>
                      <c:pt idx="29">
                        <c:v>5.0000000699999998E-2</c:v>
                      </c:pt>
                      <c:pt idx="30">
                        <c:v>5.0000000699999998E-2</c:v>
                      </c:pt>
                      <c:pt idx="31">
                        <c:v>5.0000000699999998E-2</c:v>
                      </c:pt>
                      <c:pt idx="32">
                        <c:v>5.0000000699999998E-2</c:v>
                      </c:pt>
                      <c:pt idx="33">
                        <c:v>5.0000000699999998E-2</c:v>
                      </c:pt>
                      <c:pt idx="34">
                        <c:v>5.0000000699999998E-2</c:v>
                      </c:pt>
                      <c:pt idx="35">
                        <c:v>5.0000000699999998E-2</c:v>
                      </c:pt>
                      <c:pt idx="36">
                        <c:v>5.0000000699999998E-2</c:v>
                      </c:pt>
                      <c:pt idx="37">
                        <c:v>5.0000000699999998E-2</c:v>
                      </c:pt>
                      <c:pt idx="38">
                        <c:v>5.0000000699999998E-2</c:v>
                      </c:pt>
                      <c:pt idx="39">
                        <c:v>5.0000000699999998E-2</c:v>
                      </c:pt>
                      <c:pt idx="40">
                        <c:v>5.0000000699999998E-2</c:v>
                      </c:pt>
                      <c:pt idx="41">
                        <c:v>5.0000000699999998E-2</c:v>
                      </c:pt>
                      <c:pt idx="42">
                        <c:v>5.0000000699999998E-2</c:v>
                      </c:pt>
                      <c:pt idx="43">
                        <c:v>5.0000000699999998E-2</c:v>
                      </c:pt>
                      <c:pt idx="44">
                        <c:v>5.0000000699999998E-2</c:v>
                      </c:pt>
                      <c:pt idx="45">
                        <c:v>5.0000000699999998E-2</c:v>
                      </c:pt>
                      <c:pt idx="46">
                        <c:v>5.0000000699999998E-2</c:v>
                      </c:pt>
                      <c:pt idx="47">
                        <c:v>5.0000000699999998E-2</c:v>
                      </c:pt>
                      <c:pt idx="48">
                        <c:v>5.0000000699999998E-2</c:v>
                      </c:pt>
                      <c:pt idx="49">
                        <c:v>5.0000000699999998E-2</c:v>
                      </c:pt>
                      <c:pt idx="50">
                        <c:v>5.0000000699999998E-2</c:v>
                      </c:pt>
                      <c:pt idx="51">
                        <c:v>5.0000000699999998E-2</c:v>
                      </c:pt>
                      <c:pt idx="52">
                        <c:v>5.0000000699999998E-2</c:v>
                      </c:pt>
                      <c:pt idx="53">
                        <c:v>5.0000000699999998E-2</c:v>
                      </c:pt>
                      <c:pt idx="54">
                        <c:v>5.0000000699999998E-2</c:v>
                      </c:pt>
                      <c:pt idx="55">
                        <c:v>5.0000000699999998E-2</c:v>
                      </c:pt>
                      <c:pt idx="56">
                        <c:v>5.0000000699999998E-2</c:v>
                      </c:pt>
                      <c:pt idx="57">
                        <c:v>5.0000000699999998E-2</c:v>
                      </c:pt>
                      <c:pt idx="58">
                        <c:v>5.0000000699999998E-2</c:v>
                      </c:pt>
                      <c:pt idx="59">
                        <c:v>5.0000000699999998E-2</c:v>
                      </c:pt>
                      <c:pt idx="60">
                        <c:v>5.0000000699999998E-2</c:v>
                      </c:pt>
                      <c:pt idx="61">
                        <c:v>5.0000000699999998E-2</c:v>
                      </c:pt>
                      <c:pt idx="62">
                        <c:v>5.0000000699999998E-2</c:v>
                      </c:pt>
                      <c:pt idx="63">
                        <c:v>5.0000000699999998E-2</c:v>
                      </c:pt>
                      <c:pt idx="64">
                        <c:v>5.0000000699999998E-2</c:v>
                      </c:pt>
                      <c:pt idx="65">
                        <c:v>5.0000000699999998E-2</c:v>
                      </c:pt>
                      <c:pt idx="66">
                        <c:v>5.0000000699999998E-2</c:v>
                      </c:pt>
                      <c:pt idx="67">
                        <c:v>5.0000000699999998E-2</c:v>
                      </c:pt>
                      <c:pt idx="68">
                        <c:v>5.0000000699999998E-2</c:v>
                      </c:pt>
                      <c:pt idx="69">
                        <c:v>5.0000000699999998E-2</c:v>
                      </c:pt>
                      <c:pt idx="70">
                        <c:v>5.0000000699999998E-2</c:v>
                      </c:pt>
                      <c:pt idx="71">
                        <c:v>5.0000000699999998E-2</c:v>
                      </c:pt>
                      <c:pt idx="72">
                        <c:v>5.0000000699999998E-2</c:v>
                      </c:pt>
                      <c:pt idx="73">
                        <c:v>5.0000000699999998E-2</c:v>
                      </c:pt>
                      <c:pt idx="74">
                        <c:v>5.0000000699999998E-2</c:v>
                      </c:pt>
                      <c:pt idx="75">
                        <c:v>5.0000000699999998E-2</c:v>
                      </c:pt>
                      <c:pt idx="76">
                        <c:v>5.0000000699999998E-2</c:v>
                      </c:pt>
                      <c:pt idx="77">
                        <c:v>5.0000000699999998E-2</c:v>
                      </c:pt>
                      <c:pt idx="78">
                        <c:v>5.0000000699999998E-2</c:v>
                      </c:pt>
                      <c:pt idx="79">
                        <c:v>5.0000000699999998E-2</c:v>
                      </c:pt>
                      <c:pt idx="80">
                        <c:v>5.0000000699999998E-2</c:v>
                      </c:pt>
                      <c:pt idx="81">
                        <c:v>5.0000000699999998E-2</c:v>
                      </c:pt>
                      <c:pt idx="82">
                        <c:v>5.0000000699999998E-2</c:v>
                      </c:pt>
                      <c:pt idx="83">
                        <c:v>5.0000000699999998E-2</c:v>
                      </c:pt>
                      <c:pt idx="84">
                        <c:v>5.0000000699999998E-2</c:v>
                      </c:pt>
                      <c:pt idx="85">
                        <c:v>5.0000000699999998E-2</c:v>
                      </c:pt>
                      <c:pt idx="86">
                        <c:v>5.0000000699999998E-2</c:v>
                      </c:pt>
                      <c:pt idx="87">
                        <c:v>5.0000000699999998E-2</c:v>
                      </c:pt>
                      <c:pt idx="88">
                        <c:v>5.0000000699999998E-2</c:v>
                      </c:pt>
                      <c:pt idx="89">
                        <c:v>5.0000000699999998E-2</c:v>
                      </c:pt>
                      <c:pt idx="90">
                        <c:v>5.0000000699999998E-2</c:v>
                      </c:pt>
                      <c:pt idx="91">
                        <c:v>5.0000000699999998E-2</c:v>
                      </c:pt>
                      <c:pt idx="92">
                        <c:v>5.0000000699999998E-2</c:v>
                      </c:pt>
                      <c:pt idx="93">
                        <c:v>5.0000000699999998E-2</c:v>
                      </c:pt>
                      <c:pt idx="94">
                        <c:v>5.0000000699999998E-2</c:v>
                      </c:pt>
                      <c:pt idx="95">
                        <c:v>5.0000000699999998E-2</c:v>
                      </c:pt>
                      <c:pt idx="96">
                        <c:v>5.0000000699999998E-2</c:v>
                      </c:pt>
                      <c:pt idx="97">
                        <c:v>5.0000000699999998E-2</c:v>
                      </c:pt>
                      <c:pt idx="98">
                        <c:v>5.0000000699999998E-2</c:v>
                      </c:pt>
                      <c:pt idx="99">
                        <c:v>5.0000000699999998E-2</c:v>
                      </c:pt>
                      <c:pt idx="100">
                        <c:v>5.0000000699999998E-2</c:v>
                      </c:pt>
                      <c:pt idx="101">
                        <c:v>5.0000000699999998E-2</c:v>
                      </c:pt>
                      <c:pt idx="102">
                        <c:v>5.0000000699999998E-2</c:v>
                      </c:pt>
                      <c:pt idx="103">
                        <c:v>5.0000000699999998E-2</c:v>
                      </c:pt>
                      <c:pt idx="104">
                        <c:v>5.0000000699999998E-2</c:v>
                      </c:pt>
                      <c:pt idx="105">
                        <c:v>5.0000000699999998E-2</c:v>
                      </c:pt>
                      <c:pt idx="106">
                        <c:v>5.0000000699999998E-2</c:v>
                      </c:pt>
                      <c:pt idx="107">
                        <c:v>5.0000000699999998E-2</c:v>
                      </c:pt>
                      <c:pt idx="108">
                        <c:v>5.0000000699999998E-2</c:v>
                      </c:pt>
                      <c:pt idx="109">
                        <c:v>5.0000000699999998E-2</c:v>
                      </c:pt>
                      <c:pt idx="110">
                        <c:v>5.0000000699999998E-2</c:v>
                      </c:pt>
                      <c:pt idx="111">
                        <c:v>5.0000000699999998E-2</c:v>
                      </c:pt>
                      <c:pt idx="112">
                        <c:v>5.0000000699999998E-2</c:v>
                      </c:pt>
                      <c:pt idx="113">
                        <c:v>5.0000000699999998E-2</c:v>
                      </c:pt>
                      <c:pt idx="114">
                        <c:v>5.0000000699999998E-2</c:v>
                      </c:pt>
                      <c:pt idx="115">
                        <c:v>5.0000000699999998E-2</c:v>
                      </c:pt>
                      <c:pt idx="116">
                        <c:v>5.0000000699999998E-2</c:v>
                      </c:pt>
                      <c:pt idx="117">
                        <c:v>5.0000000699999998E-2</c:v>
                      </c:pt>
                      <c:pt idx="118">
                        <c:v>5.0000000699999998E-2</c:v>
                      </c:pt>
                      <c:pt idx="119">
                        <c:v>5.0000000699999998E-2</c:v>
                      </c:pt>
                      <c:pt idx="120">
                        <c:v>5.0000000699999998E-2</c:v>
                      </c:pt>
                      <c:pt idx="121">
                        <c:v>5.0000000699999998E-2</c:v>
                      </c:pt>
                      <c:pt idx="122">
                        <c:v>5.0000000699999998E-2</c:v>
                      </c:pt>
                      <c:pt idx="123">
                        <c:v>5.0000000699999998E-2</c:v>
                      </c:pt>
                      <c:pt idx="124">
                        <c:v>5.0000000699999998E-2</c:v>
                      </c:pt>
                      <c:pt idx="125">
                        <c:v>5.0000000699999998E-2</c:v>
                      </c:pt>
                      <c:pt idx="126">
                        <c:v>5.0000000699999998E-2</c:v>
                      </c:pt>
                      <c:pt idx="127">
                        <c:v>5.0000000699999998E-2</c:v>
                      </c:pt>
                      <c:pt idx="128">
                        <c:v>5.0000000699999998E-2</c:v>
                      </c:pt>
                      <c:pt idx="129">
                        <c:v>5.0000000699999998E-2</c:v>
                      </c:pt>
                      <c:pt idx="130">
                        <c:v>5.0000000699999998E-2</c:v>
                      </c:pt>
                      <c:pt idx="131">
                        <c:v>5.0000000699999998E-2</c:v>
                      </c:pt>
                      <c:pt idx="132">
                        <c:v>5.0000000699999998E-2</c:v>
                      </c:pt>
                      <c:pt idx="133">
                        <c:v>5.0000000699999998E-2</c:v>
                      </c:pt>
                      <c:pt idx="134">
                        <c:v>5.0000000699999998E-2</c:v>
                      </c:pt>
                      <c:pt idx="135">
                        <c:v>5.0000000699999998E-2</c:v>
                      </c:pt>
                      <c:pt idx="136">
                        <c:v>5.0000000699999998E-2</c:v>
                      </c:pt>
                      <c:pt idx="137">
                        <c:v>5.0000000699999998E-2</c:v>
                      </c:pt>
                      <c:pt idx="138">
                        <c:v>5.0000000699999998E-2</c:v>
                      </c:pt>
                      <c:pt idx="139">
                        <c:v>5.0000000699999998E-2</c:v>
                      </c:pt>
                      <c:pt idx="140">
                        <c:v>5.0000000699999998E-2</c:v>
                      </c:pt>
                      <c:pt idx="141">
                        <c:v>5.0000000699999998E-2</c:v>
                      </c:pt>
                      <c:pt idx="142">
                        <c:v>5.0000000699999998E-2</c:v>
                      </c:pt>
                      <c:pt idx="143">
                        <c:v>5.0000000699999998E-2</c:v>
                      </c:pt>
                      <c:pt idx="144">
                        <c:v>5.0000000699999998E-2</c:v>
                      </c:pt>
                      <c:pt idx="145">
                        <c:v>5.0000000699999998E-2</c:v>
                      </c:pt>
                      <c:pt idx="146">
                        <c:v>5.0000000699999998E-2</c:v>
                      </c:pt>
                      <c:pt idx="147">
                        <c:v>5.0000000699999998E-2</c:v>
                      </c:pt>
                      <c:pt idx="148">
                        <c:v>5.0000000699999998E-2</c:v>
                      </c:pt>
                      <c:pt idx="149">
                        <c:v>5.0000000699999998E-2</c:v>
                      </c:pt>
                      <c:pt idx="150">
                        <c:v>5.0000000699999998E-2</c:v>
                      </c:pt>
                      <c:pt idx="151">
                        <c:v>5.0000000699999998E-2</c:v>
                      </c:pt>
                      <c:pt idx="152">
                        <c:v>5.0000000699999998E-2</c:v>
                      </c:pt>
                      <c:pt idx="153">
                        <c:v>5.0000000699999998E-2</c:v>
                      </c:pt>
                      <c:pt idx="154">
                        <c:v>5.0000000699999998E-2</c:v>
                      </c:pt>
                      <c:pt idx="155">
                        <c:v>5.0000000699999998E-2</c:v>
                      </c:pt>
                      <c:pt idx="156">
                        <c:v>5.0000000699999998E-2</c:v>
                      </c:pt>
                      <c:pt idx="157">
                        <c:v>5.0000000699999998E-2</c:v>
                      </c:pt>
                      <c:pt idx="158">
                        <c:v>5.0000000699999998E-2</c:v>
                      </c:pt>
                      <c:pt idx="159">
                        <c:v>5.0000000699999998E-2</c:v>
                      </c:pt>
                      <c:pt idx="160">
                        <c:v>5.0000000699999998E-2</c:v>
                      </c:pt>
                      <c:pt idx="161">
                        <c:v>5.0000000699999998E-2</c:v>
                      </c:pt>
                      <c:pt idx="162">
                        <c:v>5.0000000699999998E-2</c:v>
                      </c:pt>
                      <c:pt idx="163">
                        <c:v>5.0000000699999998E-2</c:v>
                      </c:pt>
                      <c:pt idx="164">
                        <c:v>5.0000000699999998E-2</c:v>
                      </c:pt>
                      <c:pt idx="165">
                        <c:v>5.0000000699999998E-2</c:v>
                      </c:pt>
                      <c:pt idx="166">
                        <c:v>5.0000000699999998E-2</c:v>
                      </c:pt>
                      <c:pt idx="167">
                        <c:v>5.0000000699999998E-2</c:v>
                      </c:pt>
                      <c:pt idx="168">
                        <c:v>5.0000000699999998E-2</c:v>
                      </c:pt>
                      <c:pt idx="169">
                        <c:v>5.0000000699999998E-2</c:v>
                      </c:pt>
                      <c:pt idx="170">
                        <c:v>5.0000000699999998E-2</c:v>
                      </c:pt>
                      <c:pt idx="171">
                        <c:v>5.0000000699999998E-2</c:v>
                      </c:pt>
                      <c:pt idx="172">
                        <c:v>5.0000000699999998E-2</c:v>
                      </c:pt>
                      <c:pt idx="173">
                        <c:v>5.0000000699999998E-2</c:v>
                      </c:pt>
                      <c:pt idx="174">
                        <c:v>5.0000000699999998E-2</c:v>
                      </c:pt>
                      <c:pt idx="175">
                        <c:v>5.0000000699999998E-2</c:v>
                      </c:pt>
                      <c:pt idx="176">
                        <c:v>5.0000000699999998E-2</c:v>
                      </c:pt>
                      <c:pt idx="177">
                        <c:v>5.0000000699999998E-2</c:v>
                      </c:pt>
                      <c:pt idx="178">
                        <c:v>5.0000000699999998E-2</c:v>
                      </c:pt>
                      <c:pt idx="179">
                        <c:v>5.0000000699999998E-2</c:v>
                      </c:pt>
                      <c:pt idx="180">
                        <c:v>5.0000000699999998E-2</c:v>
                      </c:pt>
                      <c:pt idx="181">
                        <c:v>5.0000000699999998E-2</c:v>
                      </c:pt>
                      <c:pt idx="182">
                        <c:v>5.0000000699999998E-2</c:v>
                      </c:pt>
                      <c:pt idx="183">
                        <c:v>5.0000000699999998E-2</c:v>
                      </c:pt>
                      <c:pt idx="184">
                        <c:v>5.0000000699999998E-2</c:v>
                      </c:pt>
                      <c:pt idx="185">
                        <c:v>5.0000000699999998E-2</c:v>
                      </c:pt>
                      <c:pt idx="186">
                        <c:v>5.0000000699999998E-2</c:v>
                      </c:pt>
                      <c:pt idx="187">
                        <c:v>5.0000000699999998E-2</c:v>
                      </c:pt>
                      <c:pt idx="188">
                        <c:v>5.0000000699999998E-2</c:v>
                      </c:pt>
                      <c:pt idx="189">
                        <c:v>5.0000000699999998E-2</c:v>
                      </c:pt>
                      <c:pt idx="190">
                        <c:v>5.0000000699999998E-2</c:v>
                      </c:pt>
                      <c:pt idx="191">
                        <c:v>5.0000000699999998E-2</c:v>
                      </c:pt>
                      <c:pt idx="192">
                        <c:v>5.0000000699999998E-2</c:v>
                      </c:pt>
                      <c:pt idx="193">
                        <c:v>5.0000000699999998E-2</c:v>
                      </c:pt>
                      <c:pt idx="194">
                        <c:v>5.0000000699999998E-2</c:v>
                      </c:pt>
                      <c:pt idx="195">
                        <c:v>5.0000000699999998E-2</c:v>
                      </c:pt>
                      <c:pt idx="196">
                        <c:v>5.0000000699999998E-2</c:v>
                      </c:pt>
                      <c:pt idx="197">
                        <c:v>5.0000000699999998E-2</c:v>
                      </c:pt>
                      <c:pt idx="198">
                        <c:v>5.0000000699999998E-2</c:v>
                      </c:pt>
                      <c:pt idx="199">
                        <c:v>5.0000000699999998E-2</c:v>
                      </c:pt>
                      <c:pt idx="200">
                        <c:v>5.0000000699999998E-2</c:v>
                      </c:pt>
                      <c:pt idx="201">
                        <c:v>5.0000000699999998E-2</c:v>
                      </c:pt>
                      <c:pt idx="202">
                        <c:v>5.0000000699999998E-2</c:v>
                      </c:pt>
                      <c:pt idx="203">
                        <c:v>5.0000000699999998E-2</c:v>
                      </c:pt>
                      <c:pt idx="204">
                        <c:v>5.0000000699999998E-2</c:v>
                      </c:pt>
                      <c:pt idx="205">
                        <c:v>5.0000000699999998E-2</c:v>
                      </c:pt>
                      <c:pt idx="206">
                        <c:v>5.0000000699999998E-2</c:v>
                      </c:pt>
                      <c:pt idx="207">
                        <c:v>5.0000000699999998E-2</c:v>
                      </c:pt>
                      <c:pt idx="208">
                        <c:v>5.0000000699999998E-2</c:v>
                      </c:pt>
                      <c:pt idx="209">
                        <c:v>5.0000000699999998E-2</c:v>
                      </c:pt>
                      <c:pt idx="210">
                        <c:v>5.0000000699999998E-2</c:v>
                      </c:pt>
                      <c:pt idx="211">
                        <c:v>5.0000000699999998E-2</c:v>
                      </c:pt>
                      <c:pt idx="212">
                        <c:v>5.0000000699999998E-2</c:v>
                      </c:pt>
                      <c:pt idx="213">
                        <c:v>5.0000000699999998E-2</c:v>
                      </c:pt>
                      <c:pt idx="214">
                        <c:v>5.0000000699999998E-2</c:v>
                      </c:pt>
                      <c:pt idx="215">
                        <c:v>5.0000000699999998E-2</c:v>
                      </c:pt>
                      <c:pt idx="216">
                        <c:v>5.0000000699999998E-2</c:v>
                      </c:pt>
                      <c:pt idx="217">
                        <c:v>5.0000000699999998E-2</c:v>
                      </c:pt>
                      <c:pt idx="218">
                        <c:v>5.0000000699999998E-2</c:v>
                      </c:pt>
                      <c:pt idx="219">
                        <c:v>5.0000000699999998E-2</c:v>
                      </c:pt>
                      <c:pt idx="220">
                        <c:v>5.0000000699999998E-2</c:v>
                      </c:pt>
                      <c:pt idx="221">
                        <c:v>5.0000000699999998E-2</c:v>
                      </c:pt>
                      <c:pt idx="222">
                        <c:v>5.0000000699999998E-2</c:v>
                      </c:pt>
                      <c:pt idx="223">
                        <c:v>5.0000000699999998E-2</c:v>
                      </c:pt>
                      <c:pt idx="224">
                        <c:v>5.0000000699999998E-2</c:v>
                      </c:pt>
                      <c:pt idx="225">
                        <c:v>5.0000000699999998E-2</c:v>
                      </c:pt>
                      <c:pt idx="226">
                        <c:v>5.0000000699999998E-2</c:v>
                      </c:pt>
                      <c:pt idx="227">
                        <c:v>5.0000000699999998E-2</c:v>
                      </c:pt>
                      <c:pt idx="228">
                        <c:v>5.0000000699999998E-2</c:v>
                      </c:pt>
                      <c:pt idx="229">
                        <c:v>5.0000000699999998E-2</c:v>
                      </c:pt>
                      <c:pt idx="230">
                        <c:v>5.0000000699999998E-2</c:v>
                      </c:pt>
                      <c:pt idx="231">
                        <c:v>5.0000000699999998E-2</c:v>
                      </c:pt>
                      <c:pt idx="232">
                        <c:v>5.0000000699999998E-2</c:v>
                      </c:pt>
                      <c:pt idx="233">
                        <c:v>5.0000000699999998E-2</c:v>
                      </c:pt>
                      <c:pt idx="234">
                        <c:v>5.0000000699999998E-2</c:v>
                      </c:pt>
                      <c:pt idx="235">
                        <c:v>5.0000000699999998E-2</c:v>
                      </c:pt>
                      <c:pt idx="236">
                        <c:v>5.0000000699999998E-2</c:v>
                      </c:pt>
                      <c:pt idx="237">
                        <c:v>5.0000000699999998E-2</c:v>
                      </c:pt>
                      <c:pt idx="238">
                        <c:v>5.0000000699999998E-2</c:v>
                      </c:pt>
                      <c:pt idx="239">
                        <c:v>5.0000000699999998E-2</c:v>
                      </c:pt>
                      <c:pt idx="240">
                        <c:v>5.0000000699999998E-2</c:v>
                      </c:pt>
                      <c:pt idx="241">
                        <c:v>5.0000000699999998E-2</c:v>
                      </c:pt>
                      <c:pt idx="242">
                        <c:v>5.0000000699999998E-2</c:v>
                      </c:pt>
                      <c:pt idx="243">
                        <c:v>5.0000000699999998E-2</c:v>
                      </c:pt>
                      <c:pt idx="244">
                        <c:v>5.0000000699999998E-2</c:v>
                      </c:pt>
                      <c:pt idx="245">
                        <c:v>5.0000000699999998E-2</c:v>
                      </c:pt>
                      <c:pt idx="246">
                        <c:v>5.0000000699999998E-2</c:v>
                      </c:pt>
                      <c:pt idx="247">
                        <c:v>5.0000000699999998E-2</c:v>
                      </c:pt>
                      <c:pt idx="248">
                        <c:v>5.0000000699999998E-2</c:v>
                      </c:pt>
                      <c:pt idx="249">
                        <c:v>5.0000000699999998E-2</c:v>
                      </c:pt>
                      <c:pt idx="250">
                        <c:v>5.0000000699999998E-2</c:v>
                      </c:pt>
                      <c:pt idx="251">
                        <c:v>5.0000000699999998E-2</c:v>
                      </c:pt>
                      <c:pt idx="252">
                        <c:v>5.0000000699999998E-2</c:v>
                      </c:pt>
                      <c:pt idx="253">
                        <c:v>5.0000000699999998E-2</c:v>
                      </c:pt>
                      <c:pt idx="254">
                        <c:v>5.0000000699999998E-2</c:v>
                      </c:pt>
                      <c:pt idx="255">
                        <c:v>5.0000000699999998E-2</c:v>
                      </c:pt>
                      <c:pt idx="256">
                        <c:v>5.0000000699999998E-2</c:v>
                      </c:pt>
                      <c:pt idx="257">
                        <c:v>5.0000000699999998E-2</c:v>
                      </c:pt>
                      <c:pt idx="258">
                        <c:v>5.0000000699999998E-2</c:v>
                      </c:pt>
                      <c:pt idx="259">
                        <c:v>5.0000000699999998E-2</c:v>
                      </c:pt>
                      <c:pt idx="260">
                        <c:v>5.0000000699999998E-2</c:v>
                      </c:pt>
                      <c:pt idx="261">
                        <c:v>5.0000000699999998E-2</c:v>
                      </c:pt>
                      <c:pt idx="262">
                        <c:v>5.0000000699999998E-2</c:v>
                      </c:pt>
                      <c:pt idx="263">
                        <c:v>5.0000000699999998E-2</c:v>
                      </c:pt>
                      <c:pt idx="264">
                        <c:v>5.0000000699999998E-2</c:v>
                      </c:pt>
                      <c:pt idx="265">
                        <c:v>5.0000000699999998E-2</c:v>
                      </c:pt>
                      <c:pt idx="266">
                        <c:v>5.0000000699999998E-2</c:v>
                      </c:pt>
                      <c:pt idx="267">
                        <c:v>5.0000000699999998E-2</c:v>
                      </c:pt>
                      <c:pt idx="268">
                        <c:v>5.0000000699999998E-2</c:v>
                      </c:pt>
                      <c:pt idx="269">
                        <c:v>5.0000000699999998E-2</c:v>
                      </c:pt>
                      <c:pt idx="270">
                        <c:v>5.0000000699999998E-2</c:v>
                      </c:pt>
                      <c:pt idx="271">
                        <c:v>5.0000000699999998E-2</c:v>
                      </c:pt>
                      <c:pt idx="272">
                        <c:v>5.0000000699999998E-2</c:v>
                      </c:pt>
                      <c:pt idx="273">
                        <c:v>5.0000000699999998E-2</c:v>
                      </c:pt>
                      <c:pt idx="274">
                        <c:v>5.0000000699999998E-2</c:v>
                      </c:pt>
                      <c:pt idx="275">
                        <c:v>5.0000000699999998E-2</c:v>
                      </c:pt>
                      <c:pt idx="276">
                        <c:v>5.0000000699999998E-2</c:v>
                      </c:pt>
                      <c:pt idx="277">
                        <c:v>5.0000000699999998E-2</c:v>
                      </c:pt>
                      <c:pt idx="278">
                        <c:v>5.0000000699999998E-2</c:v>
                      </c:pt>
                      <c:pt idx="279">
                        <c:v>5.0000000699999998E-2</c:v>
                      </c:pt>
                      <c:pt idx="280">
                        <c:v>5.0000000699999998E-2</c:v>
                      </c:pt>
                      <c:pt idx="281">
                        <c:v>5.0000000699999998E-2</c:v>
                      </c:pt>
                      <c:pt idx="282">
                        <c:v>5.0000000699999998E-2</c:v>
                      </c:pt>
                      <c:pt idx="283">
                        <c:v>5.0000000699999998E-2</c:v>
                      </c:pt>
                      <c:pt idx="284">
                        <c:v>5.0000000699999998E-2</c:v>
                      </c:pt>
                      <c:pt idx="285">
                        <c:v>5.0000000699999998E-2</c:v>
                      </c:pt>
                      <c:pt idx="286">
                        <c:v>5.0000000699999998E-2</c:v>
                      </c:pt>
                      <c:pt idx="287">
                        <c:v>5.0000000699999998E-2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E00E-4C95-AF38-CA1CB38206D3}"/>
                  </c:ext>
                </c:extLst>
              </c15:ser>
            </c15:filteredLineSeries>
          </c:ext>
        </c:extLst>
      </c:lineChart>
      <c:catAx>
        <c:axId val="602957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52264"/>
        <c:crosses val="autoZero"/>
        <c:auto val="1"/>
        <c:lblAlgn val="ctr"/>
        <c:lblOffset val="100"/>
        <c:noMultiLvlLbl val="0"/>
      </c:catAx>
      <c:valAx>
        <c:axId val="602952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957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86EC41-FEE0-4947-81AE-1C34222D300A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4C9C0D7-A786-44CB-AB09-62741B50486E}">
      <dgm:prSet phldrT="[Text]" custT="1"/>
      <dgm:spPr/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4C9A6858-4A80-481E-BCDD-03D22C24E2DF}" type="parTrans" cxnId="{EA53CEF2-901B-4F44-9198-91A80D5F85B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B2D8A-7AF2-4B73-A5BA-5849925D5F52}" type="sibTrans" cxnId="{EA53CEF2-901B-4F44-9198-91A80D5F85B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95018D-713F-42A6-A79D-56FCCA06A41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E8B22FAA-C967-43E2-9205-A53239CC1AB9}" type="parTrans" cxnId="{1AD23162-6E01-40F1-BA1D-CA67337230F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BDE9B6-3F4F-4126-978D-6B76287CA472}" type="sibTrans" cxnId="{1AD23162-6E01-40F1-BA1D-CA67337230F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7D6164-50A7-4F8C-A5D8-8506962DB643}">
      <dgm:prSet phldrT="[Text]" custT="1"/>
      <dgm:spPr/>
      <dgm:t>
        <a:bodyPr/>
        <a:lstStyle/>
        <a:p>
          <a:pPr>
            <a:buNone/>
          </a:pPr>
          <a:r>
            <a: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System Performance</a:t>
          </a:r>
        </a:p>
      </dgm:t>
    </dgm:pt>
    <dgm:pt modelId="{3106C170-4A06-4575-8E3D-FBBC85F606B9}" type="parTrans" cxnId="{D105CC05-B8CD-4F7C-B8FA-5E6EE0F7558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94F75-40A0-46A8-8A66-016B4F0BFA93}" type="sibTrans" cxnId="{D105CC05-B8CD-4F7C-B8FA-5E6EE0F7558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BB511D-32F7-4FF5-A2CF-CEB0E9B48773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gm:t>
    </dgm:pt>
    <dgm:pt modelId="{01680A61-09C0-42B4-BE0E-51D133BEBADB}" type="parTrans" cxnId="{55A8CBC2-C49A-4AB8-AFBB-DF56426748E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FD216-429B-4BBB-8E20-034671279C8E}" type="sibTrans" cxnId="{55A8CBC2-C49A-4AB8-AFBB-DF56426748E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7DE3D-276B-46E1-93FA-CAE59339F549}">
      <dgm:prSet phldrT="[Text]" custT="1"/>
      <dgm:spPr/>
      <dgm:t>
        <a:bodyPr/>
        <a:lstStyle/>
        <a:p>
          <a:pPr>
            <a:buNone/>
          </a:pP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Objective and Features</a:t>
          </a:r>
        </a:p>
      </dgm:t>
    </dgm:pt>
    <dgm:pt modelId="{FBD916A8-B2D0-43E1-8368-51D6FBA2636F}" type="parTrans" cxnId="{1C9F13A2-6785-409C-B4EC-62E0CEA4E6D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A5284-6A78-4A22-AC21-CF45FDDDDA9F}" type="sibTrans" cxnId="{1C9F13A2-6785-409C-B4EC-62E0CEA4E6D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BC004E-5706-48FC-8E32-181019095EA9}">
      <dgm:prSet custT="1"/>
      <dgm:spPr/>
      <dgm:t>
        <a:bodyPr/>
        <a:lstStyle/>
        <a:p>
          <a:r>
            <a:rPr lang="en-US" sz="240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72DCBA-EF18-4356-92D9-262791136F2B}" type="parTrans" cxnId="{889A6765-6C8B-4AF2-9145-414ACAA0F97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9B4CB-6D27-459D-9815-1DE9A94BD767}" type="sibTrans" cxnId="{889A6765-6C8B-4AF2-9145-414ACAA0F97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97875-5B89-48A2-8AE9-9D8631A8E105}">
      <dgm:prSet custT="1"/>
      <dgm:spPr/>
      <dgm:t>
        <a:bodyPr/>
        <a:lstStyle/>
        <a:p>
          <a:pPr>
            <a:buNone/>
          </a:pPr>
          <a:r>
            <a:rPr lang="en-US" sz="2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Project Details</a:t>
          </a:r>
        </a:p>
      </dgm:t>
    </dgm:pt>
    <dgm:pt modelId="{BE4A4419-8B27-41A9-9AAC-04DB9FFD214E}" type="parTrans" cxnId="{9A4A22D7-2C91-4196-9292-8EA0540C27C1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94A89-5A85-4429-A153-DF5C7FB4784D}" type="sibTrans" cxnId="{9A4A22D7-2C91-4196-9292-8EA0540C27C1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F5F6F-16FF-47DF-9C35-49679C8B5532}">
      <dgm:prSet custT="1"/>
      <dgm:spPr/>
      <dgm:t>
        <a:bodyPr/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Assessments</a:t>
          </a:r>
          <a:endParaRPr lang="en-IN" sz="2400" b="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C1379C4E-A0EA-4B25-A217-8794D12F17AB}" type="parTrans" cxnId="{BC241492-AB1F-4EB1-ACDD-320FCAADFA3B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C0345-6ED1-4092-8FED-8832B534E8D3}" type="sibTrans" cxnId="{BC241492-AB1F-4EB1-ACDD-320FCAADFA3B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2C39C-D473-4550-8026-F799D8DA0212}">
      <dgm:prSet custT="1"/>
      <dgm:spPr/>
      <dgm:t>
        <a:bodyPr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gm:t>
    </dgm:pt>
    <dgm:pt modelId="{C4925049-A1E2-42BF-A153-64140971319C}" type="parTrans" cxnId="{D7D5057A-D1C3-404A-8433-45CA41D54849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F05A06-B6A1-4EB7-8B44-6CF8998041AD}" type="sibTrans" cxnId="{D7D5057A-D1C3-404A-8433-45CA41D54849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328EED-4381-412B-A6DF-1B45F3E0AD4B}">
      <dgm:prSet custT="1"/>
      <dgm:spPr/>
      <dgm:t>
        <a:bodyPr/>
        <a:lstStyle/>
        <a:p>
          <a:pPr>
            <a:buNone/>
          </a:pPr>
          <a:r>
            <a:rPr lang="en-IN" sz="24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Learnings</a:t>
          </a:r>
        </a:p>
      </dgm:t>
    </dgm:pt>
    <dgm:pt modelId="{F592767E-AD0A-4E7B-9775-A8D044AA9D84}" type="parTrans" cxnId="{ED66A31A-7DA2-4F09-B6F8-C7414ABDC7E3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93A4A-1B19-4BD6-9400-2C2AAC8F6CEC}" type="sibTrans" cxnId="{ED66A31A-7DA2-4F09-B6F8-C7414ABDC7E3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361FB9-E969-4C08-923E-FF1CD1B154FE}" type="pres">
      <dgm:prSet presAssocID="{5A86EC41-FEE0-4947-81AE-1C34222D300A}" presName="linearFlow" presStyleCnt="0">
        <dgm:presLayoutVars>
          <dgm:dir/>
          <dgm:animLvl val="lvl"/>
          <dgm:resizeHandles val="exact"/>
        </dgm:presLayoutVars>
      </dgm:prSet>
      <dgm:spPr/>
    </dgm:pt>
    <dgm:pt modelId="{DF67827C-6813-4963-B048-6F7FD7C3BCAD}" type="pres">
      <dgm:prSet presAssocID="{A4C9C0D7-A786-44CB-AB09-62741B50486E}" presName="composite" presStyleCnt="0"/>
      <dgm:spPr/>
    </dgm:pt>
    <dgm:pt modelId="{E03000A9-9ECD-4326-B04C-4B70BE9814D7}" type="pres">
      <dgm:prSet presAssocID="{A4C9C0D7-A786-44CB-AB09-62741B50486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BE9B69BE-4444-43CA-B085-9DAC7C5C2032}" type="pres">
      <dgm:prSet presAssocID="{A4C9C0D7-A786-44CB-AB09-62741B50486E}" presName="descendantText" presStyleLbl="alignAcc1" presStyleIdx="0" presStyleCnt="5">
        <dgm:presLayoutVars>
          <dgm:bulletEnabled val="1"/>
        </dgm:presLayoutVars>
      </dgm:prSet>
      <dgm:spPr/>
    </dgm:pt>
    <dgm:pt modelId="{B9600FF7-A301-4E76-A813-4EB221C1872C}" type="pres">
      <dgm:prSet presAssocID="{C07B2D8A-7AF2-4B73-A5BA-5849925D5F52}" presName="sp" presStyleCnt="0"/>
      <dgm:spPr/>
    </dgm:pt>
    <dgm:pt modelId="{4E617F83-1108-45AC-A1D0-6C06E1A9B41A}" type="pres">
      <dgm:prSet presAssocID="{94BC004E-5706-48FC-8E32-181019095EA9}" presName="composite" presStyleCnt="0"/>
      <dgm:spPr/>
    </dgm:pt>
    <dgm:pt modelId="{5A841AE3-8F1A-4D7E-9097-F7B84A33DA43}" type="pres">
      <dgm:prSet presAssocID="{94BC004E-5706-48FC-8E32-181019095EA9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4EB63795-67BE-48BA-A7D0-E7EB15BD7E25}" type="pres">
      <dgm:prSet presAssocID="{94BC004E-5706-48FC-8E32-181019095EA9}" presName="descendantText" presStyleLbl="alignAcc1" presStyleIdx="1" presStyleCnt="5">
        <dgm:presLayoutVars>
          <dgm:bulletEnabled val="1"/>
        </dgm:presLayoutVars>
      </dgm:prSet>
      <dgm:spPr/>
    </dgm:pt>
    <dgm:pt modelId="{7BDD393C-68E5-4F46-9DDB-10A07B501018}" type="pres">
      <dgm:prSet presAssocID="{7659B4CB-6D27-459D-9815-1DE9A94BD767}" presName="sp" presStyleCnt="0"/>
      <dgm:spPr/>
    </dgm:pt>
    <dgm:pt modelId="{81C6F2B3-F776-4F0D-BF67-6D9B5B4F4190}" type="pres">
      <dgm:prSet presAssocID="{CF95018D-713F-42A6-A79D-56FCCA06A41B}" presName="composite" presStyleCnt="0"/>
      <dgm:spPr/>
    </dgm:pt>
    <dgm:pt modelId="{8EE04376-97E8-41C9-957C-8BBC10309B33}" type="pres">
      <dgm:prSet presAssocID="{CF95018D-713F-42A6-A79D-56FCCA06A41B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392F4BF6-7796-4EA4-ACD5-1508D07F45E6}" type="pres">
      <dgm:prSet presAssocID="{CF95018D-713F-42A6-A79D-56FCCA06A41B}" presName="descendantText" presStyleLbl="alignAcc1" presStyleIdx="2" presStyleCnt="5">
        <dgm:presLayoutVars>
          <dgm:bulletEnabled val="1"/>
        </dgm:presLayoutVars>
      </dgm:prSet>
      <dgm:spPr/>
    </dgm:pt>
    <dgm:pt modelId="{0B201B4A-E09F-4C18-857F-B0C794E756D0}" type="pres">
      <dgm:prSet presAssocID="{D0BDE9B6-3F4F-4126-978D-6B76287CA472}" presName="sp" presStyleCnt="0"/>
      <dgm:spPr/>
    </dgm:pt>
    <dgm:pt modelId="{302356CE-1C23-4C6C-B1B0-88179D9D22A1}" type="pres">
      <dgm:prSet presAssocID="{21BB511D-32F7-4FF5-A2CF-CEB0E9B48773}" presName="composite" presStyleCnt="0"/>
      <dgm:spPr/>
    </dgm:pt>
    <dgm:pt modelId="{6804CBC6-E0AA-4820-82D6-38A8CDB38DD2}" type="pres">
      <dgm:prSet presAssocID="{21BB511D-32F7-4FF5-A2CF-CEB0E9B48773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9EF44A78-05E6-4589-8A82-F538E633A066}" type="pres">
      <dgm:prSet presAssocID="{21BB511D-32F7-4FF5-A2CF-CEB0E9B48773}" presName="descendantText" presStyleLbl="alignAcc1" presStyleIdx="3" presStyleCnt="5">
        <dgm:presLayoutVars>
          <dgm:bulletEnabled val="1"/>
        </dgm:presLayoutVars>
      </dgm:prSet>
      <dgm:spPr/>
    </dgm:pt>
    <dgm:pt modelId="{B50B8ACD-4148-4C62-9F62-4B8736064B6A}" type="pres">
      <dgm:prSet presAssocID="{F19FD216-429B-4BBB-8E20-034671279C8E}" presName="sp" presStyleCnt="0"/>
      <dgm:spPr/>
    </dgm:pt>
    <dgm:pt modelId="{9A67BCCE-C312-4056-B653-015B12D6EFD5}" type="pres">
      <dgm:prSet presAssocID="{B302C39C-D473-4550-8026-F799D8DA0212}" presName="composite" presStyleCnt="0"/>
      <dgm:spPr/>
    </dgm:pt>
    <dgm:pt modelId="{6FF77EB9-B3CA-4F23-A84E-926E0CE7C94F}" type="pres">
      <dgm:prSet presAssocID="{B302C39C-D473-4550-8026-F799D8DA0212}" presName="parentText" presStyleLbl="alignNode1" presStyleIdx="4" presStyleCnt="5" custLinFactNeighborX="-5269" custLinFactNeighborY="-2766">
        <dgm:presLayoutVars>
          <dgm:chMax val="1"/>
          <dgm:bulletEnabled val="1"/>
        </dgm:presLayoutVars>
      </dgm:prSet>
      <dgm:spPr/>
    </dgm:pt>
    <dgm:pt modelId="{2063C773-66D4-41A9-8C78-AEFFC305AD75}" type="pres">
      <dgm:prSet presAssocID="{B302C39C-D473-4550-8026-F799D8DA0212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D105CC05-B8CD-4F7C-B8FA-5E6EE0F7558D}" srcId="{CF95018D-713F-42A6-A79D-56FCCA06A41B}" destId="{9A7D6164-50A7-4F8C-A5D8-8506962DB643}" srcOrd="0" destOrd="0" parTransId="{3106C170-4A06-4575-8E3D-FBBC85F606B9}" sibTransId="{03594F75-40A0-46A8-8A66-016B4F0BFA93}"/>
    <dgm:cxn modelId="{ED66A31A-7DA2-4F09-B6F8-C7414ABDC7E3}" srcId="{B302C39C-D473-4550-8026-F799D8DA0212}" destId="{DC328EED-4381-412B-A6DF-1B45F3E0AD4B}" srcOrd="0" destOrd="0" parTransId="{F592767E-AD0A-4E7B-9775-A8D044AA9D84}" sibTransId="{25E93A4A-1B19-4BD6-9400-2C2AAC8F6CEC}"/>
    <dgm:cxn modelId="{15E75830-2CE3-43DD-9C06-32F767DFEB25}" type="presOf" srcId="{9A7D6164-50A7-4F8C-A5D8-8506962DB643}" destId="{392F4BF6-7796-4EA4-ACD5-1508D07F45E6}" srcOrd="0" destOrd="0" presId="urn:microsoft.com/office/officeart/2005/8/layout/chevron2"/>
    <dgm:cxn modelId="{EF581D39-0F87-42B5-8144-652E19C027E3}" type="presOf" srcId="{DC328EED-4381-412B-A6DF-1B45F3E0AD4B}" destId="{2063C773-66D4-41A9-8C78-AEFFC305AD75}" srcOrd="0" destOrd="0" presId="urn:microsoft.com/office/officeart/2005/8/layout/chevron2"/>
    <dgm:cxn modelId="{C1DC053A-0810-47B5-950D-45C155EEC5CF}" type="presOf" srcId="{94BC004E-5706-48FC-8E32-181019095EA9}" destId="{5A841AE3-8F1A-4D7E-9097-F7B84A33DA43}" srcOrd="0" destOrd="0" presId="urn:microsoft.com/office/officeart/2005/8/layout/chevron2"/>
    <dgm:cxn modelId="{09A79361-5309-431D-BF99-5BA6D59D8857}" type="presOf" srcId="{5A86EC41-FEE0-4947-81AE-1C34222D300A}" destId="{91361FB9-E969-4C08-923E-FF1CD1B154FE}" srcOrd="0" destOrd="0" presId="urn:microsoft.com/office/officeart/2005/8/layout/chevron2"/>
    <dgm:cxn modelId="{1AD23162-6E01-40F1-BA1D-CA67337230F2}" srcId="{5A86EC41-FEE0-4947-81AE-1C34222D300A}" destId="{CF95018D-713F-42A6-A79D-56FCCA06A41B}" srcOrd="2" destOrd="0" parTransId="{E8B22FAA-C967-43E2-9205-A53239CC1AB9}" sibTransId="{D0BDE9B6-3F4F-4126-978D-6B76287CA472}"/>
    <dgm:cxn modelId="{889A6765-6C8B-4AF2-9145-414ACAA0F975}" srcId="{5A86EC41-FEE0-4947-81AE-1C34222D300A}" destId="{94BC004E-5706-48FC-8E32-181019095EA9}" srcOrd="1" destOrd="0" parTransId="{C472DCBA-EF18-4356-92D9-262791136F2B}" sibTransId="{7659B4CB-6D27-459D-9815-1DE9A94BD767}"/>
    <dgm:cxn modelId="{5BA2A565-C03D-4BA1-83DA-B0D112C1F17D}" type="presOf" srcId="{A4C9C0D7-A786-44CB-AB09-62741B50486E}" destId="{E03000A9-9ECD-4326-B04C-4B70BE9814D7}" srcOrd="0" destOrd="0" presId="urn:microsoft.com/office/officeart/2005/8/layout/chevron2"/>
    <dgm:cxn modelId="{D7D5057A-D1C3-404A-8433-45CA41D54849}" srcId="{5A86EC41-FEE0-4947-81AE-1C34222D300A}" destId="{B302C39C-D473-4550-8026-F799D8DA0212}" srcOrd="4" destOrd="0" parTransId="{C4925049-A1E2-42BF-A153-64140971319C}" sibTransId="{3DF05A06-B6A1-4EB7-8B44-6CF8998041AD}"/>
    <dgm:cxn modelId="{1DF6B07E-105A-42F6-A7B6-333A0A15DFE1}" type="presOf" srcId="{1D897875-5B89-48A2-8AE9-9D8631A8E105}" destId="{4EB63795-67BE-48BA-A7D0-E7EB15BD7E25}" srcOrd="0" destOrd="0" presId="urn:microsoft.com/office/officeart/2005/8/layout/chevron2"/>
    <dgm:cxn modelId="{DA3C418D-0880-4709-B0C6-C0CF2AC63C89}" type="presOf" srcId="{21BB511D-32F7-4FF5-A2CF-CEB0E9B48773}" destId="{6804CBC6-E0AA-4820-82D6-38A8CDB38DD2}" srcOrd="0" destOrd="0" presId="urn:microsoft.com/office/officeart/2005/8/layout/chevron2"/>
    <dgm:cxn modelId="{B61EDB8F-6171-4ACA-8ADF-BD7CF4BD81F9}" type="presOf" srcId="{1427DE3D-276B-46E1-93FA-CAE59339F549}" destId="{BE9B69BE-4444-43CA-B085-9DAC7C5C2032}" srcOrd="0" destOrd="0" presId="urn:microsoft.com/office/officeart/2005/8/layout/chevron2"/>
    <dgm:cxn modelId="{BC241492-AB1F-4EB1-ACDD-320FCAADFA3B}" srcId="{21BB511D-32F7-4FF5-A2CF-CEB0E9B48773}" destId="{92DF5F6F-16FF-47DF-9C35-49679C8B5532}" srcOrd="0" destOrd="0" parTransId="{C1379C4E-A0EA-4B25-A217-8794D12F17AB}" sibTransId="{237C0345-6ED1-4092-8FED-8832B534E8D3}"/>
    <dgm:cxn modelId="{1C9F13A2-6785-409C-B4EC-62E0CEA4E6DC}" srcId="{A4C9C0D7-A786-44CB-AB09-62741B50486E}" destId="{1427DE3D-276B-46E1-93FA-CAE59339F549}" srcOrd="0" destOrd="0" parTransId="{FBD916A8-B2D0-43E1-8368-51D6FBA2636F}" sibTransId="{771A5284-6A78-4A22-AC21-CF45FDDDDA9F}"/>
    <dgm:cxn modelId="{4D699EAD-8CAA-4110-A352-D663E4EDB2D3}" type="presOf" srcId="{CF95018D-713F-42A6-A79D-56FCCA06A41B}" destId="{8EE04376-97E8-41C9-957C-8BBC10309B33}" srcOrd="0" destOrd="0" presId="urn:microsoft.com/office/officeart/2005/8/layout/chevron2"/>
    <dgm:cxn modelId="{34FB1BB3-B278-4C51-95E4-AC8D3B35914A}" type="presOf" srcId="{92DF5F6F-16FF-47DF-9C35-49679C8B5532}" destId="{9EF44A78-05E6-4589-8A82-F538E633A066}" srcOrd="0" destOrd="0" presId="urn:microsoft.com/office/officeart/2005/8/layout/chevron2"/>
    <dgm:cxn modelId="{55A8CBC2-C49A-4AB8-AFBB-DF56426748E6}" srcId="{5A86EC41-FEE0-4947-81AE-1C34222D300A}" destId="{21BB511D-32F7-4FF5-A2CF-CEB0E9B48773}" srcOrd="3" destOrd="0" parTransId="{01680A61-09C0-42B4-BE0E-51D133BEBADB}" sibTransId="{F19FD216-429B-4BBB-8E20-034671279C8E}"/>
    <dgm:cxn modelId="{9A4A22D7-2C91-4196-9292-8EA0540C27C1}" srcId="{94BC004E-5706-48FC-8E32-181019095EA9}" destId="{1D897875-5B89-48A2-8AE9-9D8631A8E105}" srcOrd="0" destOrd="0" parTransId="{BE4A4419-8B27-41A9-9AAC-04DB9FFD214E}" sibTransId="{F7394A89-5A85-4429-A153-DF5C7FB4784D}"/>
    <dgm:cxn modelId="{EA53CEF2-901B-4F44-9198-91A80D5F85BC}" srcId="{5A86EC41-FEE0-4947-81AE-1C34222D300A}" destId="{A4C9C0D7-A786-44CB-AB09-62741B50486E}" srcOrd="0" destOrd="0" parTransId="{4C9A6858-4A80-481E-BCDD-03D22C24E2DF}" sibTransId="{C07B2D8A-7AF2-4B73-A5BA-5849925D5F52}"/>
    <dgm:cxn modelId="{7B0A22FC-3DFD-4A06-9742-F0427C38D30C}" type="presOf" srcId="{B302C39C-D473-4550-8026-F799D8DA0212}" destId="{6FF77EB9-B3CA-4F23-A84E-926E0CE7C94F}" srcOrd="0" destOrd="0" presId="urn:microsoft.com/office/officeart/2005/8/layout/chevron2"/>
    <dgm:cxn modelId="{2792635E-08CD-4B0A-BC4D-3A71F395FFC3}" type="presParOf" srcId="{91361FB9-E969-4C08-923E-FF1CD1B154FE}" destId="{DF67827C-6813-4963-B048-6F7FD7C3BCAD}" srcOrd="0" destOrd="0" presId="urn:microsoft.com/office/officeart/2005/8/layout/chevron2"/>
    <dgm:cxn modelId="{1206680D-1119-4157-806F-EA5A84EF3271}" type="presParOf" srcId="{DF67827C-6813-4963-B048-6F7FD7C3BCAD}" destId="{E03000A9-9ECD-4326-B04C-4B70BE9814D7}" srcOrd="0" destOrd="0" presId="urn:microsoft.com/office/officeart/2005/8/layout/chevron2"/>
    <dgm:cxn modelId="{F4CB2FA2-406C-4CE8-98A4-131B4CB7773A}" type="presParOf" srcId="{DF67827C-6813-4963-B048-6F7FD7C3BCAD}" destId="{BE9B69BE-4444-43CA-B085-9DAC7C5C2032}" srcOrd="1" destOrd="0" presId="urn:microsoft.com/office/officeart/2005/8/layout/chevron2"/>
    <dgm:cxn modelId="{6B84ED3B-25B7-426A-8BB1-BDDC4A06BC68}" type="presParOf" srcId="{91361FB9-E969-4C08-923E-FF1CD1B154FE}" destId="{B9600FF7-A301-4E76-A813-4EB221C1872C}" srcOrd="1" destOrd="0" presId="urn:microsoft.com/office/officeart/2005/8/layout/chevron2"/>
    <dgm:cxn modelId="{C3090601-6F8F-4756-976D-8813BAA718F8}" type="presParOf" srcId="{91361FB9-E969-4C08-923E-FF1CD1B154FE}" destId="{4E617F83-1108-45AC-A1D0-6C06E1A9B41A}" srcOrd="2" destOrd="0" presId="urn:microsoft.com/office/officeart/2005/8/layout/chevron2"/>
    <dgm:cxn modelId="{F31915EB-7A7B-4EF7-AE6A-600A2D2E0F1A}" type="presParOf" srcId="{4E617F83-1108-45AC-A1D0-6C06E1A9B41A}" destId="{5A841AE3-8F1A-4D7E-9097-F7B84A33DA43}" srcOrd="0" destOrd="0" presId="urn:microsoft.com/office/officeart/2005/8/layout/chevron2"/>
    <dgm:cxn modelId="{4E25B872-3255-4301-A7F5-402FB6E2C3F6}" type="presParOf" srcId="{4E617F83-1108-45AC-A1D0-6C06E1A9B41A}" destId="{4EB63795-67BE-48BA-A7D0-E7EB15BD7E25}" srcOrd="1" destOrd="0" presId="urn:microsoft.com/office/officeart/2005/8/layout/chevron2"/>
    <dgm:cxn modelId="{6B834DEA-329C-44E5-9AD8-A99743B4D40A}" type="presParOf" srcId="{91361FB9-E969-4C08-923E-FF1CD1B154FE}" destId="{7BDD393C-68E5-4F46-9DDB-10A07B501018}" srcOrd="3" destOrd="0" presId="urn:microsoft.com/office/officeart/2005/8/layout/chevron2"/>
    <dgm:cxn modelId="{BE822BE3-4833-4768-96E2-686788A16A8F}" type="presParOf" srcId="{91361FB9-E969-4C08-923E-FF1CD1B154FE}" destId="{81C6F2B3-F776-4F0D-BF67-6D9B5B4F4190}" srcOrd="4" destOrd="0" presId="urn:microsoft.com/office/officeart/2005/8/layout/chevron2"/>
    <dgm:cxn modelId="{4AC5407D-D3AD-44E2-A9E1-89A84A132E14}" type="presParOf" srcId="{81C6F2B3-F776-4F0D-BF67-6D9B5B4F4190}" destId="{8EE04376-97E8-41C9-957C-8BBC10309B33}" srcOrd="0" destOrd="0" presId="urn:microsoft.com/office/officeart/2005/8/layout/chevron2"/>
    <dgm:cxn modelId="{3A2F9E49-1B1A-4C39-BE94-930BE83EDCFC}" type="presParOf" srcId="{81C6F2B3-F776-4F0D-BF67-6D9B5B4F4190}" destId="{392F4BF6-7796-4EA4-ACD5-1508D07F45E6}" srcOrd="1" destOrd="0" presId="urn:microsoft.com/office/officeart/2005/8/layout/chevron2"/>
    <dgm:cxn modelId="{56D76216-637C-4D60-AF06-2A0C32241C00}" type="presParOf" srcId="{91361FB9-E969-4C08-923E-FF1CD1B154FE}" destId="{0B201B4A-E09F-4C18-857F-B0C794E756D0}" srcOrd="5" destOrd="0" presId="urn:microsoft.com/office/officeart/2005/8/layout/chevron2"/>
    <dgm:cxn modelId="{3912B6B4-471C-4163-952B-6FFEF7F2F75A}" type="presParOf" srcId="{91361FB9-E969-4C08-923E-FF1CD1B154FE}" destId="{302356CE-1C23-4C6C-B1B0-88179D9D22A1}" srcOrd="6" destOrd="0" presId="urn:microsoft.com/office/officeart/2005/8/layout/chevron2"/>
    <dgm:cxn modelId="{A1BDA7C3-83C3-4FC3-BE05-4A90702E545E}" type="presParOf" srcId="{302356CE-1C23-4C6C-B1B0-88179D9D22A1}" destId="{6804CBC6-E0AA-4820-82D6-38A8CDB38DD2}" srcOrd="0" destOrd="0" presId="urn:microsoft.com/office/officeart/2005/8/layout/chevron2"/>
    <dgm:cxn modelId="{0AD22A11-3658-49F8-A5E1-F3A9EA18C83A}" type="presParOf" srcId="{302356CE-1C23-4C6C-B1B0-88179D9D22A1}" destId="{9EF44A78-05E6-4589-8A82-F538E633A066}" srcOrd="1" destOrd="0" presId="urn:microsoft.com/office/officeart/2005/8/layout/chevron2"/>
    <dgm:cxn modelId="{5BE843AC-B2B3-4234-9914-9165F4AADCCF}" type="presParOf" srcId="{91361FB9-E969-4C08-923E-FF1CD1B154FE}" destId="{B50B8ACD-4148-4C62-9F62-4B8736064B6A}" srcOrd="7" destOrd="0" presId="urn:microsoft.com/office/officeart/2005/8/layout/chevron2"/>
    <dgm:cxn modelId="{49B0B8A6-6C73-44EF-A964-76743BF5F94E}" type="presParOf" srcId="{91361FB9-E969-4C08-923E-FF1CD1B154FE}" destId="{9A67BCCE-C312-4056-B653-015B12D6EFD5}" srcOrd="8" destOrd="0" presId="urn:microsoft.com/office/officeart/2005/8/layout/chevron2"/>
    <dgm:cxn modelId="{6310E251-CD37-4812-BECC-B986785B1B02}" type="presParOf" srcId="{9A67BCCE-C312-4056-B653-015B12D6EFD5}" destId="{6FF77EB9-B3CA-4F23-A84E-926E0CE7C94F}" srcOrd="0" destOrd="0" presId="urn:microsoft.com/office/officeart/2005/8/layout/chevron2"/>
    <dgm:cxn modelId="{873169AD-88F6-4447-9457-0B10A693ABCA}" type="presParOf" srcId="{9A67BCCE-C312-4056-B653-015B12D6EFD5}" destId="{2063C773-66D4-41A9-8C78-AEFFC305AD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E8C35-1115-422E-B3AD-1FC8F5DBD2FA}" type="doc">
      <dgm:prSet loTypeId="urn:microsoft.com/office/officeart/2008/layout/LinedList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IN"/>
        </a:p>
      </dgm:t>
    </dgm:pt>
    <dgm:pt modelId="{C4DB7C5E-3DFF-4811-89E4-56CA72E5E305}">
      <dgm:prSet phldrT="[Text]" custT="1"/>
      <dgm:spPr/>
      <dgm:t>
        <a:bodyPr/>
        <a:lstStyle/>
        <a:p>
          <a:r>
            <a:rPr lang="en-IN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Standards Compliance</a:t>
          </a:r>
        </a:p>
      </dgm:t>
    </dgm:pt>
    <dgm:pt modelId="{231FAA01-955D-4F94-BB62-912059675762}" type="parTrans" cxnId="{D6C7AB66-4253-4CF4-946E-2D089AC3AC71}">
      <dgm:prSet/>
      <dgm:spPr/>
      <dgm:t>
        <a:bodyPr/>
        <a:lstStyle/>
        <a:p>
          <a:endParaRPr lang="en-IN"/>
        </a:p>
      </dgm:t>
    </dgm:pt>
    <dgm:pt modelId="{2FE8D021-3353-49EC-97D0-3FA7D97AEE11}" type="sibTrans" cxnId="{D6C7AB66-4253-4CF4-946E-2D089AC3AC71}">
      <dgm:prSet/>
      <dgm:spPr/>
      <dgm:t>
        <a:bodyPr/>
        <a:lstStyle/>
        <a:p>
          <a:endParaRPr lang="en-IN"/>
        </a:p>
      </dgm:t>
    </dgm:pt>
    <dgm:pt modelId="{94529047-AE82-4A3C-9D26-A7FA5C541B84}">
      <dgm:prSet custT="1"/>
      <dgm:spPr/>
      <dgm:t>
        <a:bodyPr/>
        <a:lstStyle/>
        <a:p>
          <a:r>
            <a:rPr lang="en-IN" sz="1800">
              <a:latin typeface="Arial" panose="020B0604020202020204" pitchFamily="34" charset="0"/>
              <a:cs typeface="Arial" panose="020B0604020202020204" pitchFamily="34" charset="0"/>
            </a:rPr>
            <a:t>Electrical: IS 5571, IS 3043, IP Std Compliance</a:t>
          </a:r>
          <a:endParaRPr lang="en-IN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245C3-5383-4F64-B14B-742EBFA773C9}" type="parTrans" cxnId="{5322C509-AC0E-4DAF-9DF2-A1848CC7DC54}">
      <dgm:prSet/>
      <dgm:spPr/>
      <dgm:t>
        <a:bodyPr/>
        <a:lstStyle/>
        <a:p>
          <a:endParaRPr lang="en-IN"/>
        </a:p>
      </dgm:t>
    </dgm:pt>
    <dgm:pt modelId="{148EEB5A-60A0-4A8E-95FE-3C872A038970}" type="sibTrans" cxnId="{5322C509-AC0E-4DAF-9DF2-A1848CC7DC54}">
      <dgm:prSet/>
      <dgm:spPr/>
      <dgm:t>
        <a:bodyPr/>
        <a:lstStyle/>
        <a:p>
          <a:endParaRPr lang="en-IN"/>
        </a:p>
      </dgm:t>
    </dgm:pt>
    <dgm:pt modelId="{F87620DE-D964-45DB-AF7E-98D3C7AE57BF}">
      <dgm:prSet custT="1"/>
      <dgm:spPr/>
      <dgm:t>
        <a:bodyPr/>
        <a:lstStyle/>
        <a:p>
          <a:r>
            <a:rPr lang="en-IN" sz="1800">
              <a:latin typeface="Arial" panose="020B0604020202020204" pitchFamily="34" charset="0"/>
              <a:cs typeface="Arial" panose="020B0604020202020204" pitchFamily="34" charset="0"/>
            </a:rPr>
            <a:t>Instrumentation &amp; Control System : API RP, EN 334, EN 14382</a:t>
          </a:r>
          <a:endParaRPr lang="en-IN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71C66B-3D6C-40BC-88BD-233816DA112C}" type="parTrans" cxnId="{6EF83D0D-457F-4163-88A4-F716A0472948}">
      <dgm:prSet/>
      <dgm:spPr/>
      <dgm:t>
        <a:bodyPr/>
        <a:lstStyle/>
        <a:p>
          <a:endParaRPr lang="en-IN"/>
        </a:p>
      </dgm:t>
    </dgm:pt>
    <dgm:pt modelId="{F1A6F3E4-8693-41A2-A57E-1A592233F256}" type="sibTrans" cxnId="{6EF83D0D-457F-4163-88A4-F716A0472948}">
      <dgm:prSet/>
      <dgm:spPr/>
      <dgm:t>
        <a:bodyPr/>
        <a:lstStyle/>
        <a:p>
          <a:endParaRPr lang="en-IN"/>
        </a:p>
      </dgm:t>
    </dgm:pt>
    <dgm:pt modelId="{F8CC0E23-E14F-443B-956D-4C863DBD83CA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Piping Standards: OISD 118, ASME B31.12 and B31.3, PNGRB T4S Guidelines</a:t>
          </a:r>
        </a:p>
      </dgm:t>
    </dgm:pt>
    <dgm:pt modelId="{81696211-05E5-40D1-8BC0-2240E299318E}" type="parTrans" cxnId="{36A57E67-050A-4C06-B369-ACB0CFC5D560}">
      <dgm:prSet/>
      <dgm:spPr/>
      <dgm:t>
        <a:bodyPr/>
        <a:lstStyle/>
        <a:p>
          <a:endParaRPr lang="en-IN"/>
        </a:p>
      </dgm:t>
    </dgm:pt>
    <dgm:pt modelId="{B20586FC-08B0-46AA-A6E9-6D8133460830}" type="sibTrans" cxnId="{36A57E67-050A-4C06-B369-ACB0CFC5D560}">
      <dgm:prSet/>
      <dgm:spPr/>
      <dgm:t>
        <a:bodyPr/>
        <a:lstStyle/>
        <a:p>
          <a:endParaRPr lang="en-IN"/>
        </a:p>
      </dgm:t>
    </dgm:pt>
    <dgm:pt modelId="{6F9D7EE0-732F-441E-A0B1-00AE782E6E7E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Storage Cylinder – PESO GCR 2016</a:t>
          </a:r>
        </a:p>
      </dgm:t>
    </dgm:pt>
    <dgm:pt modelId="{38BF0DF2-6701-49AB-8E94-75736456DD53}" type="parTrans" cxnId="{CA45BDEC-A0F1-4439-9A7A-3C0582095C16}">
      <dgm:prSet/>
      <dgm:spPr/>
      <dgm:t>
        <a:bodyPr/>
        <a:lstStyle/>
        <a:p>
          <a:endParaRPr lang="en-IN"/>
        </a:p>
      </dgm:t>
    </dgm:pt>
    <dgm:pt modelId="{40BE41A1-D80D-478B-B223-6CBDB1B780F9}" type="sibTrans" cxnId="{CA45BDEC-A0F1-4439-9A7A-3C0582095C16}">
      <dgm:prSet/>
      <dgm:spPr/>
      <dgm:t>
        <a:bodyPr/>
        <a:lstStyle/>
        <a:p>
          <a:endParaRPr lang="en-IN"/>
        </a:p>
      </dgm:t>
    </dgm:pt>
    <dgm:pt modelId="{FEAC78B6-8E1D-4F12-9F2B-80F50E209D27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Safety Valves : ASME UV stamped</a:t>
          </a:r>
        </a:p>
      </dgm:t>
    </dgm:pt>
    <dgm:pt modelId="{11A42761-4EB3-418F-8A00-E6375FB6EFAC}" type="parTrans" cxnId="{D231A830-3B63-4512-8AB6-EAAED023E7F1}">
      <dgm:prSet/>
      <dgm:spPr/>
      <dgm:t>
        <a:bodyPr/>
        <a:lstStyle/>
        <a:p>
          <a:endParaRPr lang="en-IN"/>
        </a:p>
      </dgm:t>
    </dgm:pt>
    <dgm:pt modelId="{038B44D4-2FB4-4A03-B99D-BB6C041F4ECD}" type="sibTrans" cxnId="{D231A830-3B63-4512-8AB6-EAAED023E7F1}">
      <dgm:prSet/>
      <dgm:spPr/>
      <dgm:t>
        <a:bodyPr/>
        <a:lstStyle/>
        <a:p>
          <a:endParaRPr lang="en-IN"/>
        </a:p>
      </dgm:t>
    </dgm:pt>
    <dgm:pt modelId="{CA99315A-7110-439A-A44B-77EE48895652}" type="pres">
      <dgm:prSet presAssocID="{128E8C35-1115-422E-B3AD-1FC8F5DBD2FA}" presName="vert0" presStyleCnt="0">
        <dgm:presLayoutVars>
          <dgm:dir/>
          <dgm:animOne val="branch"/>
          <dgm:animLvl val="lvl"/>
        </dgm:presLayoutVars>
      </dgm:prSet>
      <dgm:spPr/>
    </dgm:pt>
    <dgm:pt modelId="{29841704-2C40-4FC3-8ABE-0ED3159DAF5A}" type="pres">
      <dgm:prSet presAssocID="{C4DB7C5E-3DFF-4811-89E4-56CA72E5E305}" presName="thickLine" presStyleLbl="alignNode1" presStyleIdx="0" presStyleCnt="1"/>
      <dgm:spPr/>
    </dgm:pt>
    <dgm:pt modelId="{5578F425-A467-45D1-9056-5CE43285E00C}" type="pres">
      <dgm:prSet presAssocID="{C4DB7C5E-3DFF-4811-89E4-56CA72E5E305}" presName="horz1" presStyleCnt="0"/>
      <dgm:spPr/>
    </dgm:pt>
    <dgm:pt modelId="{D193978F-032E-457F-BC47-9EF659B1DA08}" type="pres">
      <dgm:prSet presAssocID="{C4DB7C5E-3DFF-4811-89E4-56CA72E5E305}" presName="tx1" presStyleLbl="revTx" presStyleIdx="0" presStyleCnt="6"/>
      <dgm:spPr/>
    </dgm:pt>
    <dgm:pt modelId="{F20BF1A2-8FA0-4C77-91D6-54BAE5342034}" type="pres">
      <dgm:prSet presAssocID="{C4DB7C5E-3DFF-4811-89E4-56CA72E5E305}" presName="vert1" presStyleCnt="0"/>
      <dgm:spPr/>
    </dgm:pt>
    <dgm:pt modelId="{3823E50C-7DF1-4C4A-8213-580F0DDD820B}" type="pres">
      <dgm:prSet presAssocID="{F8CC0E23-E14F-443B-956D-4C863DBD83CA}" presName="vertSpace2a" presStyleCnt="0"/>
      <dgm:spPr/>
    </dgm:pt>
    <dgm:pt modelId="{8819F891-0F64-4BB5-ACEE-26CD9CDA1412}" type="pres">
      <dgm:prSet presAssocID="{F8CC0E23-E14F-443B-956D-4C863DBD83CA}" presName="horz2" presStyleCnt="0"/>
      <dgm:spPr/>
    </dgm:pt>
    <dgm:pt modelId="{7A971F17-7B48-4100-AFBA-AEFAC170D7B7}" type="pres">
      <dgm:prSet presAssocID="{F8CC0E23-E14F-443B-956D-4C863DBD83CA}" presName="horzSpace2" presStyleCnt="0"/>
      <dgm:spPr/>
    </dgm:pt>
    <dgm:pt modelId="{FC860CD2-ED70-4EDB-9D5D-BF6F9EE748C2}" type="pres">
      <dgm:prSet presAssocID="{F8CC0E23-E14F-443B-956D-4C863DBD83CA}" presName="tx2" presStyleLbl="revTx" presStyleIdx="1" presStyleCnt="6" custScaleY="153809"/>
      <dgm:spPr/>
    </dgm:pt>
    <dgm:pt modelId="{82EB1098-09F2-4CAA-9C2A-AC6F5614BF4F}" type="pres">
      <dgm:prSet presAssocID="{F8CC0E23-E14F-443B-956D-4C863DBD83CA}" presName="vert2" presStyleCnt="0"/>
      <dgm:spPr/>
    </dgm:pt>
    <dgm:pt modelId="{D3B2887C-B789-4AB0-A3C0-2EE7F12ED123}" type="pres">
      <dgm:prSet presAssocID="{F8CC0E23-E14F-443B-956D-4C863DBD83CA}" presName="thinLine2b" presStyleLbl="callout" presStyleIdx="0" presStyleCnt="5"/>
      <dgm:spPr/>
    </dgm:pt>
    <dgm:pt modelId="{115C2358-7D6C-465A-A64E-B0C05F6EEB1D}" type="pres">
      <dgm:prSet presAssocID="{F8CC0E23-E14F-443B-956D-4C863DBD83CA}" presName="vertSpace2b" presStyleCnt="0"/>
      <dgm:spPr/>
    </dgm:pt>
    <dgm:pt modelId="{D1C84BD5-F07A-407B-A4DD-2EA036A9DCC5}" type="pres">
      <dgm:prSet presAssocID="{94529047-AE82-4A3C-9D26-A7FA5C541B84}" presName="horz2" presStyleCnt="0"/>
      <dgm:spPr/>
    </dgm:pt>
    <dgm:pt modelId="{0A3AB1AD-43D4-473B-B6D7-4FBBD7F39183}" type="pres">
      <dgm:prSet presAssocID="{94529047-AE82-4A3C-9D26-A7FA5C541B84}" presName="horzSpace2" presStyleCnt="0"/>
      <dgm:spPr/>
    </dgm:pt>
    <dgm:pt modelId="{F8610027-7171-495E-BECD-F4BF5E56D7D8}" type="pres">
      <dgm:prSet presAssocID="{94529047-AE82-4A3C-9D26-A7FA5C541B84}" presName="tx2" presStyleLbl="revTx" presStyleIdx="2" presStyleCnt="6"/>
      <dgm:spPr/>
    </dgm:pt>
    <dgm:pt modelId="{90612ECB-8C23-45D5-A4CA-B4B53A8C1691}" type="pres">
      <dgm:prSet presAssocID="{94529047-AE82-4A3C-9D26-A7FA5C541B84}" presName="vert2" presStyleCnt="0"/>
      <dgm:spPr/>
    </dgm:pt>
    <dgm:pt modelId="{D060CE40-55C9-48E9-9371-52785797BAF0}" type="pres">
      <dgm:prSet presAssocID="{94529047-AE82-4A3C-9D26-A7FA5C541B84}" presName="thinLine2b" presStyleLbl="callout" presStyleIdx="1" presStyleCnt="5"/>
      <dgm:spPr/>
    </dgm:pt>
    <dgm:pt modelId="{A16E86DB-CB44-4941-8732-F523B2123D79}" type="pres">
      <dgm:prSet presAssocID="{94529047-AE82-4A3C-9D26-A7FA5C541B84}" presName="vertSpace2b" presStyleCnt="0"/>
      <dgm:spPr/>
    </dgm:pt>
    <dgm:pt modelId="{0A34990F-A668-4E73-93BD-F504696D7889}" type="pres">
      <dgm:prSet presAssocID="{F87620DE-D964-45DB-AF7E-98D3C7AE57BF}" presName="horz2" presStyleCnt="0"/>
      <dgm:spPr/>
    </dgm:pt>
    <dgm:pt modelId="{B1CF445E-5B48-44C0-8255-4B07504B9FB1}" type="pres">
      <dgm:prSet presAssocID="{F87620DE-D964-45DB-AF7E-98D3C7AE57BF}" presName="horzSpace2" presStyleCnt="0"/>
      <dgm:spPr/>
    </dgm:pt>
    <dgm:pt modelId="{B4BAE401-F048-4BA0-ABFA-5C934A0448A7}" type="pres">
      <dgm:prSet presAssocID="{F87620DE-D964-45DB-AF7E-98D3C7AE57BF}" presName="tx2" presStyleLbl="revTx" presStyleIdx="3" presStyleCnt="6"/>
      <dgm:spPr/>
    </dgm:pt>
    <dgm:pt modelId="{4FA5BD7E-8E0E-4207-95BD-65E34AEE8B89}" type="pres">
      <dgm:prSet presAssocID="{F87620DE-D964-45DB-AF7E-98D3C7AE57BF}" presName="vert2" presStyleCnt="0"/>
      <dgm:spPr/>
    </dgm:pt>
    <dgm:pt modelId="{8C69AAFF-710E-4CF0-8661-A057D35054BB}" type="pres">
      <dgm:prSet presAssocID="{F87620DE-D964-45DB-AF7E-98D3C7AE57BF}" presName="thinLine2b" presStyleLbl="callout" presStyleIdx="2" presStyleCnt="5"/>
      <dgm:spPr/>
    </dgm:pt>
    <dgm:pt modelId="{AA143526-09FD-427D-BD52-CA953F3F798A}" type="pres">
      <dgm:prSet presAssocID="{F87620DE-D964-45DB-AF7E-98D3C7AE57BF}" presName="vertSpace2b" presStyleCnt="0"/>
      <dgm:spPr/>
    </dgm:pt>
    <dgm:pt modelId="{F36C1312-488B-4863-A131-5FB9CAB2EC77}" type="pres">
      <dgm:prSet presAssocID="{6F9D7EE0-732F-441E-A0B1-00AE782E6E7E}" presName="horz2" presStyleCnt="0"/>
      <dgm:spPr/>
    </dgm:pt>
    <dgm:pt modelId="{EB475375-4703-4F23-A7CB-A5115F76AA8A}" type="pres">
      <dgm:prSet presAssocID="{6F9D7EE0-732F-441E-A0B1-00AE782E6E7E}" presName="horzSpace2" presStyleCnt="0"/>
      <dgm:spPr/>
    </dgm:pt>
    <dgm:pt modelId="{F53B0D6C-AF7D-4E5B-8B8E-F69CEA6A22A5}" type="pres">
      <dgm:prSet presAssocID="{6F9D7EE0-732F-441E-A0B1-00AE782E6E7E}" presName="tx2" presStyleLbl="revTx" presStyleIdx="4" presStyleCnt="6"/>
      <dgm:spPr/>
    </dgm:pt>
    <dgm:pt modelId="{467F1289-3379-481A-B0E0-654CE6DD6945}" type="pres">
      <dgm:prSet presAssocID="{6F9D7EE0-732F-441E-A0B1-00AE782E6E7E}" presName="vert2" presStyleCnt="0"/>
      <dgm:spPr/>
    </dgm:pt>
    <dgm:pt modelId="{D4C504E3-6CCF-4583-98B1-A8F7E10A8EB0}" type="pres">
      <dgm:prSet presAssocID="{6F9D7EE0-732F-441E-A0B1-00AE782E6E7E}" presName="thinLine2b" presStyleLbl="callout" presStyleIdx="3" presStyleCnt="5"/>
      <dgm:spPr/>
    </dgm:pt>
    <dgm:pt modelId="{19E53786-BF47-4DFA-B660-454FEDB66877}" type="pres">
      <dgm:prSet presAssocID="{6F9D7EE0-732F-441E-A0B1-00AE782E6E7E}" presName="vertSpace2b" presStyleCnt="0"/>
      <dgm:spPr/>
    </dgm:pt>
    <dgm:pt modelId="{133CEC28-DFD7-44D9-B8D7-E75C1B91081A}" type="pres">
      <dgm:prSet presAssocID="{FEAC78B6-8E1D-4F12-9F2B-80F50E209D27}" presName="horz2" presStyleCnt="0"/>
      <dgm:spPr/>
    </dgm:pt>
    <dgm:pt modelId="{B7AD375E-098E-4FB2-B3CB-EB3E97BEC7A6}" type="pres">
      <dgm:prSet presAssocID="{FEAC78B6-8E1D-4F12-9F2B-80F50E209D27}" presName="horzSpace2" presStyleCnt="0"/>
      <dgm:spPr/>
    </dgm:pt>
    <dgm:pt modelId="{2700ED8B-049C-48EC-AED4-84EADAF32D32}" type="pres">
      <dgm:prSet presAssocID="{FEAC78B6-8E1D-4F12-9F2B-80F50E209D27}" presName="tx2" presStyleLbl="revTx" presStyleIdx="5" presStyleCnt="6"/>
      <dgm:spPr/>
    </dgm:pt>
    <dgm:pt modelId="{F46CD464-2594-4FA2-98C0-2A7973C9D928}" type="pres">
      <dgm:prSet presAssocID="{FEAC78B6-8E1D-4F12-9F2B-80F50E209D27}" presName="vert2" presStyleCnt="0"/>
      <dgm:spPr/>
    </dgm:pt>
    <dgm:pt modelId="{9AA31345-A892-475A-84D9-C0202A7D9834}" type="pres">
      <dgm:prSet presAssocID="{FEAC78B6-8E1D-4F12-9F2B-80F50E209D27}" presName="thinLine2b" presStyleLbl="callout" presStyleIdx="4" presStyleCnt="5"/>
      <dgm:spPr/>
    </dgm:pt>
    <dgm:pt modelId="{18DE4A94-CC8C-42FB-959D-050CCA5AD13E}" type="pres">
      <dgm:prSet presAssocID="{FEAC78B6-8E1D-4F12-9F2B-80F50E209D27}" presName="vertSpace2b" presStyleCnt="0"/>
      <dgm:spPr/>
    </dgm:pt>
  </dgm:ptLst>
  <dgm:cxnLst>
    <dgm:cxn modelId="{606B3102-2CF0-4861-B75F-3C6478CC5E22}" type="presOf" srcId="{F8CC0E23-E14F-443B-956D-4C863DBD83CA}" destId="{FC860CD2-ED70-4EDB-9D5D-BF6F9EE748C2}" srcOrd="0" destOrd="0" presId="urn:microsoft.com/office/officeart/2008/layout/LinedList"/>
    <dgm:cxn modelId="{5322C509-AC0E-4DAF-9DF2-A1848CC7DC54}" srcId="{C4DB7C5E-3DFF-4811-89E4-56CA72E5E305}" destId="{94529047-AE82-4A3C-9D26-A7FA5C541B84}" srcOrd="1" destOrd="0" parTransId="{BFD245C3-5383-4F64-B14B-742EBFA773C9}" sibTransId="{148EEB5A-60A0-4A8E-95FE-3C872A038970}"/>
    <dgm:cxn modelId="{6EF83D0D-457F-4163-88A4-F716A0472948}" srcId="{C4DB7C5E-3DFF-4811-89E4-56CA72E5E305}" destId="{F87620DE-D964-45DB-AF7E-98D3C7AE57BF}" srcOrd="2" destOrd="0" parTransId="{5A71C66B-3D6C-40BC-88BD-233816DA112C}" sibTransId="{F1A6F3E4-8693-41A2-A57E-1A592233F256}"/>
    <dgm:cxn modelId="{D231A830-3B63-4512-8AB6-EAAED023E7F1}" srcId="{C4DB7C5E-3DFF-4811-89E4-56CA72E5E305}" destId="{FEAC78B6-8E1D-4F12-9F2B-80F50E209D27}" srcOrd="4" destOrd="0" parTransId="{11A42761-4EB3-418F-8A00-E6375FB6EFAC}" sibTransId="{038B44D4-2FB4-4A03-B99D-BB6C041F4ECD}"/>
    <dgm:cxn modelId="{D2B21836-97B9-4630-8BA7-4DA495B4DDB5}" type="presOf" srcId="{94529047-AE82-4A3C-9D26-A7FA5C541B84}" destId="{F8610027-7171-495E-BECD-F4BF5E56D7D8}" srcOrd="0" destOrd="0" presId="urn:microsoft.com/office/officeart/2008/layout/LinedList"/>
    <dgm:cxn modelId="{9E757161-F963-45B7-A0F1-58776E5CF772}" type="presOf" srcId="{C4DB7C5E-3DFF-4811-89E4-56CA72E5E305}" destId="{D193978F-032E-457F-BC47-9EF659B1DA08}" srcOrd="0" destOrd="0" presId="urn:microsoft.com/office/officeart/2008/layout/LinedList"/>
    <dgm:cxn modelId="{D6C7AB66-4253-4CF4-946E-2D089AC3AC71}" srcId="{128E8C35-1115-422E-B3AD-1FC8F5DBD2FA}" destId="{C4DB7C5E-3DFF-4811-89E4-56CA72E5E305}" srcOrd="0" destOrd="0" parTransId="{231FAA01-955D-4F94-BB62-912059675762}" sibTransId="{2FE8D021-3353-49EC-97D0-3FA7D97AEE11}"/>
    <dgm:cxn modelId="{36A57E67-050A-4C06-B369-ACB0CFC5D560}" srcId="{C4DB7C5E-3DFF-4811-89E4-56CA72E5E305}" destId="{F8CC0E23-E14F-443B-956D-4C863DBD83CA}" srcOrd="0" destOrd="0" parTransId="{81696211-05E5-40D1-8BC0-2240E299318E}" sibTransId="{B20586FC-08B0-46AA-A6E9-6D8133460830}"/>
    <dgm:cxn modelId="{6E8B367A-2C90-4BCA-9842-AB854CC7BEEB}" type="presOf" srcId="{FEAC78B6-8E1D-4F12-9F2B-80F50E209D27}" destId="{2700ED8B-049C-48EC-AED4-84EADAF32D32}" srcOrd="0" destOrd="0" presId="urn:microsoft.com/office/officeart/2008/layout/LinedList"/>
    <dgm:cxn modelId="{1B71B87C-61AA-4D64-B783-132521CC00AE}" type="presOf" srcId="{6F9D7EE0-732F-441E-A0B1-00AE782E6E7E}" destId="{F53B0D6C-AF7D-4E5B-8B8E-F69CEA6A22A5}" srcOrd="0" destOrd="0" presId="urn:microsoft.com/office/officeart/2008/layout/LinedList"/>
    <dgm:cxn modelId="{95CAB9CE-44AF-4D62-9210-5B3B1FDF8D5F}" type="presOf" srcId="{128E8C35-1115-422E-B3AD-1FC8F5DBD2FA}" destId="{CA99315A-7110-439A-A44B-77EE48895652}" srcOrd="0" destOrd="0" presId="urn:microsoft.com/office/officeart/2008/layout/LinedList"/>
    <dgm:cxn modelId="{CA45BDEC-A0F1-4439-9A7A-3C0582095C16}" srcId="{C4DB7C5E-3DFF-4811-89E4-56CA72E5E305}" destId="{6F9D7EE0-732F-441E-A0B1-00AE782E6E7E}" srcOrd="3" destOrd="0" parTransId="{38BF0DF2-6701-49AB-8E94-75736456DD53}" sibTransId="{40BE41A1-D80D-478B-B223-6CBDB1B780F9}"/>
    <dgm:cxn modelId="{A218F6FD-CC4F-49B0-AC4D-AF054711554A}" type="presOf" srcId="{F87620DE-D964-45DB-AF7E-98D3C7AE57BF}" destId="{B4BAE401-F048-4BA0-ABFA-5C934A0448A7}" srcOrd="0" destOrd="0" presId="urn:microsoft.com/office/officeart/2008/layout/LinedList"/>
    <dgm:cxn modelId="{965846CD-594B-4811-A2F5-A0A5A7ED46B0}" type="presParOf" srcId="{CA99315A-7110-439A-A44B-77EE48895652}" destId="{29841704-2C40-4FC3-8ABE-0ED3159DAF5A}" srcOrd="0" destOrd="0" presId="urn:microsoft.com/office/officeart/2008/layout/LinedList"/>
    <dgm:cxn modelId="{BEFC1A9D-99B3-4812-821B-367B989C3418}" type="presParOf" srcId="{CA99315A-7110-439A-A44B-77EE48895652}" destId="{5578F425-A467-45D1-9056-5CE43285E00C}" srcOrd="1" destOrd="0" presId="urn:microsoft.com/office/officeart/2008/layout/LinedList"/>
    <dgm:cxn modelId="{CA87CE93-ACEF-49A6-9DD6-607E866EDD77}" type="presParOf" srcId="{5578F425-A467-45D1-9056-5CE43285E00C}" destId="{D193978F-032E-457F-BC47-9EF659B1DA08}" srcOrd="0" destOrd="0" presId="urn:microsoft.com/office/officeart/2008/layout/LinedList"/>
    <dgm:cxn modelId="{4637C7EA-E796-4CE3-9973-4B43B0C484F9}" type="presParOf" srcId="{5578F425-A467-45D1-9056-5CE43285E00C}" destId="{F20BF1A2-8FA0-4C77-91D6-54BAE5342034}" srcOrd="1" destOrd="0" presId="urn:microsoft.com/office/officeart/2008/layout/LinedList"/>
    <dgm:cxn modelId="{7B9C3249-1DA8-427B-AF34-57C0596A3F81}" type="presParOf" srcId="{F20BF1A2-8FA0-4C77-91D6-54BAE5342034}" destId="{3823E50C-7DF1-4C4A-8213-580F0DDD820B}" srcOrd="0" destOrd="0" presId="urn:microsoft.com/office/officeart/2008/layout/LinedList"/>
    <dgm:cxn modelId="{40A06A56-25DA-4966-921E-A5B7736E9E96}" type="presParOf" srcId="{F20BF1A2-8FA0-4C77-91D6-54BAE5342034}" destId="{8819F891-0F64-4BB5-ACEE-26CD9CDA1412}" srcOrd="1" destOrd="0" presId="urn:microsoft.com/office/officeart/2008/layout/LinedList"/>
    <dgm:cxn modelId="{F8018846-ACB6-4EBB-B15F-5983021EE4E3}" type="presParOf" srcId="{8819F891-0F64-4BB5-ACEE-26CD9CDA1412}" destId="{7A971F17-7B48-4100-AFBA-AEFAC170D7B7}" srcOrd="0" destOrd="0" presId="urn:microsoft.com/office/officeart/2008/layout/LinedList"/>
    <dgm:cxn modelId="{F63C01E8-18A2-4F26-91FA-1317D2318A66}" type="presParOf" srcId="{8819F891-0F64-4BB5-ACEE-26CD9CDA1412}" destId="{FC860CD2-ED70-4EDB-9D5D-BF6F9EE748C2}" srcOrd="1" destOrd="0" presId="urn:microsoft.com/office/officeart/2008/layout/LinedList"/>
    <dgm:cxn modelId="{994DFD12-28D6-47F7-BD11-83C4F38936D1}" type="presParOf" srcId="{8819F891-0F64-4BB5-ACEE-26CD9CDA1412}" destId="{82EB1098-09F2-4CAA-9C2A-AC6F5614BF4F}" srcOrd="2" destOrd="0" presId="urn:microsoft.com/office/officeart/2008/layout/LinedList"/>
    <dgm:cxn modelId="{9E60185C-7760-4C22-9469-504883F1FEDF}" type="presParOf" srcId="{F20BF1A2-8FA0-4C77-91D6-54BAE5342034}" destId="{D3B2887C-B789-4AB0-A3C0-2EE7F12ED123}" srcOrd="2" destOrd="0" presId="urn:microsoft.com/office/officeart/2008/layout/LinedList"/>
    <dgm:cxn modelId="{2D8A2CA7-4F39-434B-9020-3AF13FAB2D4D}" type="presParOf" srcId="{F20BF1A2-8FA0-4C77-91D6-54BAE5342034}" destId="{115C2358-7D6C-465A-A64E-B0C05F6EEB1D}" srcOrd="3" destOrd="0" presId="urn:microsoft.com/office/officeart/2008/layout/LinedList"/>
    <dgm:cxn modelId="{0DB46533-1A51-44DD-9B29-637F3D009802}" type="presParOf" srcId="{F20BF1A2-8FA0-4C77-91D6-54BAE5342034}" destId="{D1C84BD5-F07A-407B-A4DD-2EA036A9DCC5}" srcOrd="4" destOrd="0" presId="urn:microsoft.com/office/officeart/2008/layout/LinedList"/>
    <dgm:cxn modelId="{1B659854-19C4-4AEC-8BED-914A54934F8E}" type="presParOf" srcId="{D1C84BD5-F07A-407B-A4DD-2EA036A9DCC5}" destId="{0A3AB1AD-43D4-473B-B6D7-4FBBD7F39183}" srcOrd="0" destOrd="0" presId="urn:microsoft.com/office/officeart/2008/layout/LinedList"/>
    <dgm:cxn modelId="{E5F7EE8B-704D-441C-9D5F-6FCE6240F3D5}" type="presParOf" srcId="{D1C84BD5-F07A-407B-A4DD-2EA036A9DCC5}" destId="{F8610027-7171-495E-BECD-F4BF5E56D7D8}" srcOrd="1" destOrd="0" presId="urn:microsoft.com/office/officeart/2008/layout/LinedList"/>
    <dgm:cxn modelId="{CE665107-4B4D-4141-9DFE-D63C98AECE32}" type="presParOf" srcId="{D1C84BD5-F07A-407B-A4DD-2EA036A9DCC5}" destId="{90612ECB-8C23-45D5-A4CA-B4B53A8C1691}" srcOrd="2" destOrd="0" presId="urn:microsoft.com/office/officeart/2008/layout/LinedList"/>
    <dgm:cxn modelId="{93678E1E-FBE9-468F-B60B-7EE9C7D91768}" type="presParOf" srcId="{F20BF1A2-8FA0-4C77-91D6-54BAE5342034}" destId="{D060CE40-55C9-48E9-9371-52785797BAF0}" srcOrd="5" destOrd="0" presId="urn:microsoft.com/office/officeart/2008/layout/LinedList"/>
    <dgm:cxn modelId="{25FE0F71-BAB6-46D9-94A5-51CD22A027A8}" type="presParOf" srcId="{F20BF1A2-8FA0-4C77-91D6-54BAE5342034}" destId="{A16E86DB-CB44-4941-8732-F523B2123D79}" srcOrd="6" destOrd="0" presId="urn:microsoft.com/office/officeart/2008/layout/LinedList"/>
    <dgm:cxn modelId="{ADFCBFC3-7465-4E21-8E15-28122400C4E9}" type="presParOf" srcId="{F20BF1A2-8FA0-4C77-91D6-54BAE5342034}" destId="{0A34990F-A668-4E73-93BD-F504696D7889}" srcOrd="7" destOrd="0" presId="urn:microsoft.com/office/officeart/2008/layout/LinedList"/>
    <dgm:cxn modelId="{D5482D01-8F1C-4631-A17A-ECA066B838B3}" type="presParOf" srcId="{0A34990F-A668-4E73-93BD-F504696D7889}" destId="{B1CF445E-5B48-44C0-8255-4B07504B9FB1}" srcOrd="0" destOrd="0" presId="urn:microsoft.com/office/officeart/2008/layout/LinedList"/>
    <dgm:cxn modelId="{3210BC5A-A204-4D37-A801-B5F58FEBFA7F}" type="presParOf" srcId="{0A34990F-A668-4E73-93BD-F504696D7889}" destId="{B4BAE401-F048-4BA0-ABFA-5C934A0448A7}" srcOrd="1" destOrd="0" presId="urn:microsoft.com/office/officeart/2008/layout/LinedList"/>
    <dgm:cxn modelId="{55149ADA-1F9C-4E83-9BAE-C6D51D238861}" type="presParOf" srcId="{0A34990F-A668-4E73-93BD-F504696D7889}" destId="{4FA5BD7E-8E0E-4207-95BD-65E34AEE8B89}" srcOrd="2" destOrd="0" presId="urn:microsoft.com/office/officeart/2008/layout/LinedList"/>
    <dgm:cxn modelId="{CF0FFF37-2306-42C3-AC66-757138BABCCB}" type="presParOf" srcId="{F20BF1A2-8FA0-4C77-91D6-54BAE5342034}" destId="{8C69AAFF-710E-4CF0-8661-A057D35054BB}" srcOrd="8" destOrd="0" presId="urn:microsoft.com/office/officeart/2008/layout/LinedList"/>
    <dgm:cxn modelId="{BA6B7A3C-B06B-42CB-8EEF-FF7060EBC6FD}" type="presParOf" srcId="{F20BF1A2-8FA0-4C77-91D6-54BAE5342034}" destId="{AA143526-09FD-427D-BD52-CA953F3F798A}" srcOrd="9" destOrd="0" presId="urn:microsoft.com/office/officeart/2008/layout/LinedList"/>
    <dgm:cxn modelId="{1E3F46BC-B3A0-467D-B141-07ECA7947E41}" type="presParOf" srcId="{F20BF1A2-8FA0-4C77-91D6-54BAE5342034}" destId="{F36C1312-488B-4863-A131-5FB9CAB2EC77}" srcOrd="10" destOrd="0" presId="urn:microsoft.com/office/officeart/2008/layout/LinedList"/>
    <dgm:cxn modelId="{4E80C8DF-8E10-41D5-B40F-6DE3883CD9A1}" type="presParOf" srcId="{F36C1312-488B-4863-A131-5FB9CAB2EC77}" destId="{EB475375-4703-4F23-A7CB-A5115F76AA8A}" srcOrd="0" destOrd="0" presId="urn:microsoft.com/office/officeart/2008/layout/LinedList"/>
    <dgm:cxn modelId="{678E2354-5D2E-43F3-87A6-A6B90BAAA6BF}" type="presParOf" srcId="{F36C1312-488B-4863-A131-5FB9CAB2EC77}" destId="{F53B0D6C-AF7D-4E5B-8B8E-F69CEA6A22A5}" srcOrd="1" destOrd="0" presId="urn:microsoft.com/office/officeart/2008/layout/LinedList"/>
    <dgm:cxn modelId="{1316CF89-9D37-414B-8DE6-BF39827493E6}" type="presParOf" srcId="{F36C1312-488B-4863-A131-5FB9CAB2EC77}" destId="{467F1289-3379-481A-B0E0-654CE6DD6945}" srcOrd="2" destOrd="0" presId="urn:microsoft.com/office/officeart/2008/layout/LinedList"/>
    <dgm:cxn modelId="{84373E0F-7A54-4418-A715-915BCE519684}" type="presParOf" srcId="{F20BF1A2-8FA0-4C77-91D6-54BAE5342034}" destId="{D4C504E3-6CCF-4583-98B1-A8F7E10A8EB0}" srcOrd="11" destOrd="0" presId="urn:microsoft.com/office/officeart/2008/layout/LinedList"/>
    <dgm:cxn modelId="{370CB435-9A5D-4EB6-88FA-1062B0D12B80}" type="presParOf" srcId="{F20BF1A2-8FA0-4C77-91D6-54BAE5342034}" destId="{19E53786-BF47-4DFA-B660-454FEDB66877}" srcOrd="12" destOrd="0" presId="urn:microsoft.com/office/officeart/2008/layout/LinedList"/>
    <dgm:cxn modelId="{33C9E4D6-1C8D-4092-8332-20E13B3A6C96}" type="presParOf" srcId="{F20BF1A2-8FA0-4C77-91D6-54BAE5342034}" destId="{133CEC28-DFD7-44D9-B8D7-E75C1B91081A}" srcOrd="13" destOrd="0" presId="urn:microsoft.com/office/officeart/2008/layout/LinedList"/>
    <dgm:cxn modelId="{6B8CF739-55F3-484A-93B8-2BCB5CADC58C}" type="presParOf" srcId="{133CEC28-DFD7-44D9-B8D7-E75C1B91081A}" destId="{B7AD375E-098E-4FB2-B3CB-EB3E97BEC7A6}" srcOrd="0" destOrd="0" presId="urn:microsoft.com/office/officeart/2008/layout/LinedList"/>
    <dgm:cxn modelId="{2A143696-E17D-4725-B34B-70331139A6AE}" type="presParOf" srcId="{133CEC28-DFD7-44D9-B8D7-E75C1B91081A}" destId="{2700ED8B-049C-48EC-AED4-84EADAF32D32}" srcOrd="1" destOrd="0" presId="urn:microsoft.com/office/officeart/2008/layout/LinedList"/>
    <dgm:cxn modelId="{8AA37871-616B-4788-ABF0-7C75E293FC61}" type="presParOf" srcId="{133CEC28-DFD7-44D9-B8D7-E75C1B91081A}" destId="{F46CD464-2594-4FA2-98C0-2A7973C9D928}" srcOrd="2" destOrd="0" presId="urn:microsoft.com/office/officeart/2008/layout/LinedList"/>
    <dgm:cxn modelId="{E8953416-96AE-4254-8243-C2EEDB4A0841}" type="presParOf" srcId="{F20BF1A2-8FA0-4C77-91D6-54BAE5342034}" destId="{9AA31345-A892-475A-84D9-C0202A7D9834}" srcOrd="14" destOrd="0" presId="urn:microsoft.com/office/officeart/2008/layout/LinedList"/>
    <dgm:cxn modelId="{BC6F0AF5-147E-454F-A5DB-434F8A17AAA2}" type="presParOf" srcId="{F20BF1A2-8FA0-4C77-91D6-54BAE5342034}" destId="{18DE4A94-CC8C-42FB-959D-050CCA5AD13E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8E8C35-1115-422E-B3AD-1FC8F5DBD2FA}" type="doc">
      <dgm:prSet loTypeId="urn:microsoft.com/office/officeart/2008/layout/LinedList" loCatId="list" qsTypeId="urn:microsoft.com/office/officeart/2005/8/quickstyle/simple2" qsCatId="simple" csTypeId="urn:microsoft.com/office/officeart/2005/8/colors/accent1_4" csCatId="accent1" phldr="1"/>
      <dgm:spPr/>
      <dgm:t>
        <a:bodyPr/>
        <a:lstStyle/>
        <a:p>
          <a:endParaRPr lang="en-IN"/>
        </a:p>
      </dgm:t>
    </dgm:pt>
    <dgm:pt modelId="{C4DB7C5E-3DFF-4811-89E4-56CA72E5E305}">
      <dgm:prSet phldrT="[Text]" custT="1"/>
      <dgm:spPr/>
      <dgm:t>
        <a:bodyPr/>
        <a:lstStyle/>
        <a:p>
          <a:r>
            <a:rPr lang="en-IN" sz="20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Safety System</a:t>
          </a:r>
        </a:p>
      </dgm:t>
    </dgm:pt>
    <dgm:pt modelId="{231FAA01-955D-4F94-BB62-912059675762}" type="parTrans" cxnId="{D6C7AB66-4253-4CF4-946E-2D089AC3AC71}">
      <dgm:prSet/>
      <dgm:spPr/>
      <dgm:t>
        <a:bodyPr/>
        <a:lstStyle/>
        <a:p>
          <a:endParaRPr lang="en-IN" sz="1800"/>
        </a:p>
      </dgm:t>
    </dgm:pt>
    <dgm:pt modelId="{2FE8D021-3353-49EC-97D0-3FA7D97AEE11}" type="sibTrans" cxnId="{D6C7AB66-4253-4CF4-946E-2D089AC3AC71}">
      <dgm:prSet/>
      <dgm:spPr/>
      <dgm:t>
        <a:bodyPr/>
        <a:lstStyle/>
        <a:p>
          <a:endParaRPr lang="en-IN" sz="1800"/>
        </a:p>
      </dgm:t>
    </dgm:pt>
    <dgm:pt modelId="{67008D56-DAF6-44FF-97A5-2ADD9411581D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Provision of Active and Monitor Pressure regulator</a:t>
          </a:r>
        </a:p>
      </dgm:t>
    </dgm:pt>
    <dgm:pt modelId="{DB6F450C-9C3F-4F5A-833D-6E318AE8C075}" type="parTrans" cxnId="{D4BBA14C-A1DB-44A9-B93F-40E43DB81D07}">
      <dgm:prSet/>
      <dgm:spPr/>
      <dgm:t>
        <a:bodyPr/>
        <a:lstStyle/>
        <a:p>
          <a:endParaRPr lang="en-IN" sz="1800"/>
        </a:p>
      </dgm:t>
    </dgm:pt>
    <dgm:pt modelId="{BD3F0EBB-ABDF-431B-A756-05FAB772AE98}" type="sibTrans" cxnId="{D4BBA14C-A1DB-44A9-B93F-40E43DB81D07}">
      <dgm:prSet/>
      <dgm:spPr/>
      <dgm:t>
        <a:bodyPr/>
        <a:lstStyle/>
        <a:p>
          <a:endParaRPr lang="en-IN" sz="1800"/>
        </a:p>
      </dgm:t>
    </dgm:pt>
    <dgm:pt modelId="{C2CFFE8D-2163-49EA-A3EB-5977BAFCE128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Emergency Shutdown for overpressure protection and leakage detection</a:t>
          </a:r>
        </a:p>
      </dgm:t>
    </dgm:pt>
    <dgm:pt modelId="{D81D364D-B4B8-44B5-BF8E-6CE25F888DEC}" type="parTrans" cxnId="{E903A802-E3CD-477E-87AC-86962DC1340D}">
      <dgm:prSet/>
      <dgm:spPr/>
      <dgm:t>
        <a:bodyPr/>
        <a:lstStyle/>
        <a:p>
          <a:endParaRPr lang="en-IN" sz="1800"/>
        </a:p>
      </dgm:t>
    </dgm:pt>
    <dgm:pt modelId="{7A2FFC25-0BF7-4DA3-A15E-914817001B6F}" type="sibTrans" cxnId="{E903A802-E3CD-477E-87AC-86962DC1340D}">
      <dgm:prSet/>
      <dgm:spPr/>
      <dgm:t>
        <a:bodyPr/>
        <a:lstStyle/>
        <a:p>
          <a:endParaRPr lang="en-IN" sz="1800"/>
        </a:p>
      </dgm:t>
    </dgm:pt>
    <dgm:pt modelId="{4CC58A88-EAED-423E-8ED7-46DBDA8B5A60}">
      <dgm:prSet custT="1"/>
      <dgm:spPr/>
      <dgm:t>
        <a:bodyPr/>
        <a:lstStyle/>
        <a:p>
          <a:r>
            <a:rPr lang="en-IN" sz="1800">
              <a:latin typeface="Arial" panose="020B0604020202020204" pitchFamily="34" charset="0"/>
              <a:cs typeface="Arial" panose="020B0604020202020204" pitchFamily="34" charset="0"/>
            </a:rPr>
            <a:t>Online analyser (H2, NG, and blended gas) for feedback control &amp; protection</a:t>
          </a:r>
          <a:endParaRPr lang="en-IN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CDDED4-D02E-40EE-966D-EE7780978F74}" type="parTrans" cxnId="{47DA5415-30F4-4BA5-995D-A81DCA7C6DFD}">
      <dgm:prSet/>
      <dgm:spPr/>
      <dgm:t>
        <a:bodyPr/>
        <a:lstStyle/>
        <a:p>
          <a:endParaRPr lang="en-IN" sz="1800"/>
        </a:p>
      </dgm:t>
    </dgm:pt>
    <dgm:pt modelId="{B352475C-2F8D-4B02-94F3-C0BE83BE66EF}" type="sibTrans" cxnId="{47DA5415-30F4-4BA5-995D-A81DCA7C6DFD}">
      <dgm:prSet/>
      <dgm:spPr/>
      <dgm:t>
        <a:bodyPr/>
        <a:lstStyle/>
        <a:p>
          <a:endParaRPr lang="en-IN" sz="1800"/>
        </a:p>
      </dgm:t>
    </dgm:pt>
    <dgm:pt modelId="{125BFCB3-FDBA-4AA3-ADA8-F43CCC0F4B2D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Safe shutdown of system (in-case of power supply failure)</a:t>
          </a:r>
        </a:p>
      </dgm:t>
    </dgm:pt>
    <dgm:pt modelId="{F2B4C80E-431E-4B23-A145-C5A8C7D6C7A9}" type="parTrans" cxnId="{9FD72C85-469E-4AF8-A0D7-4C16EFC817F6}">
      <dgm:prSet/>
      <dgm:spPr/>
      <dgm:t>
        <a:bodyPr/>
        <a:lstStyle/>
        <a:p>
          <a:endParaRPr lang="en-IN" sz="1800"/>
        </a:p>
      </dgm:t>
    </dgm:pt>
    <dgm:pt modelId="{10034841-FA4D-4DE1-B9DD-277267AE72A7}" type="sibTrans" cxnId="{9FD72C85-469E-4AF8-A0D7-4C16EFC817F6}">
      <dgm:prSet/>
      <dgm:spPr/>
      <dgm:t>
        <a:bodyPr/>
        <a:lstStyle/>
        <a:p>
          <a:endParaRPr lang="en-IN" sz="1800"/>
        </a:p>
      </dgm:t>
    </dgm:pt>
    <dgm:pt modelId="{DF432F70-91CA-4A12-843A-F08E0CF0D8F9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Gas detectors for H2 and NG at strategic locations</a:t>
          </a:r>
        </a:p>
      </dgm:t>
    </dgm:pt>
    <dgm:pt modelId="{D88EE240-766B-4714-9932-7A6060F8653A}" type="parTrans" cxnId="{7F98CDC3-B68F-4726-BBB4-D65F05ADB86A}">
      <dgm:prSet/>
      <dgm:spPr/>
      <dgm:t>
        <a:bodyPr/>
        <a:lstStyle/>
        <a:p>
          <a:endParaRPr lang="en-IN" sz="1800"/>
        </a:p>
      </dgm:t>
    </dgm:pt>
    <dgm:pt modelId="{2C503677-6C96-4047-BE74-1D406D07DD67}" type="sibTrans" cxnId="{7F98CDC3-B68F-4726-BBB4-D65F05ADB86A}">
      <dgm:prSet/>
      <dgm:spPr/>
      <dgm:t>
        <a:bodyPr/>
        <a:lstStyle/>
        <a:p>
          <a:endParaRPr lang="en-IN" sz="1800"/>
        </a:p>
      </dgm:t>
    </dgm:pt>
    <dgm:pt modelId="{D663F24C-17C5-4D6A-A378-E1D5958913E8}">
      <dgm:prSet custT="1"/>
      <dgm:spPr/>
      <dgm:t>
        <a:bodyPr/>
        <a:lstStyle/>
        <a:p>
          <a:r>
            <a:rPr lang="en-IN" sz="1800" dirty="0">
              <a:latin typeface="Arial" panose="020B0604020202020204" pitchFamily="34" charset="0"/>
              <a:cs typeface="Arial" panose="020B0604020202020204" pitchFamily="34" charset="0"/>
            </a:rPr>
            <a:t>Safety devices (flame arrester) in all venting points </a:t>
          </a:r>
        </a:p>
      </dgm:t>
    </dgm:pt>
    <dgm:pt modelId="{7684FD79-A624-4263-B282-5DD3C452B507}" type="parTrans" cxnId="{DF16EE3E-2390-48FA-869E-13E4F0BB023E}">
      <dgm:prSet/>
      <dgm:spPr/>
      <dgm:t>
        <a:bodyPr/>
        <a:lstStyle/>
        <a:p>
          <a:endParaRPr lang="en-IN" sz="1800"/>
        </a:p>
      </dgm:t>
    </dgm:pt>
    <dgm:pt modelId="{E4E02930-D34E-434B-A017-DFB81E720AAA}" type="sibTrans" cxnId="{DF16EE3E-2390-48FA-869E-13E4F0BB023E}">
      <dgm:prSet/>
      <dgm:spPr/>
      <dgm:t>
        <a:bodyPr/>
        <a:lstStyle/>
        <a:p>
          <a:endParaRPr lang="en-IN" sz="1800"/>
        </a:p>
      </dgm:t>
    </dgm:pt>
    <dgm:pt modelId="{1F07DD1B-095B-4F2A-86F0-782FA26F22BA}" type="pres">
      <dgm:prSet presAssocID="{128E8C35-1115-422E-B3AD-1FC8F5DBD2FA}" presName="vert0" presStyleCnt="0">
        <dgm:presLayoutVars>
          <dgm:dir/>
          <dgm:animOne val="branch"/>
          <dgm:animLvl val="lvl"/>
        </dgm:presLayoutVars>
      </dgm:prSet>
      <dgm:spPr/>
    </dgm:pt>
    <dgm:pt modelId="{810A51E4-A559-4FF2-A475-8460AD4D8DFA}" type="pres">
      <dgm:prSet presAssocID="{C4DB7C5E-3DFF-4811-89E4-56CA72E5E305}" presName="thickLine" presStyleLbl="alignNode1" presStyleIdx="0" presStyleCnt="1"/>
      <dgm:spPr/>
    </dgm:pt>
    <dgm:pt modelId="{6134D857-0749-430E-AE11-3256E03A47CA}" type="pres">
      <dgm:prSet presAssocID="{C4DB7C5E-3DFF-4811-89E4-56CA72E5E305}" presName="horz1" presStyleCnt="0"/>
      <dgm:spPr/>
    </dgm:pt>
    <dgm:pt modelId="{C3F39CFB-BFD4-4124-A3BF-24CAABDBE45A}" type="pres">
      <dgm:prSet presAssocID="{C4DB7C5E-3DFF-4811-89E4-56CA72E5E305}" presName="tx1" presStyleLbl="revTx" presStyleIdx="0" presStyleCnt="7"/>
      <dgm:spPr/>
    </dgm:pt>
    <dgm:pt modelId="{17B18823-3DBA-4A32-B423-24A7515AF946}" type="pres">
      <dgm:prSet presAssocID="{C4DB7C5E-3DFF-4811-89E4-56CA72E5E305}" presName="vert1" presStyleCnt="0"/>
      <dgm:spPr/>
    </dgm:pt>
    <dgm:pt modelId="{6F40BCEC-3981-4B3B-A6EF-CB9D9DB48BEA}" type="pres">
      <dgm:prSet presAssocID="{67008D56-DAF6-44FF-97A5-2ADD9411581D}" presName="vertSpace2a" presStyleCnt="0"/>
      <dgm:spPr/>
    </dgm:pt>
    <dgm:pt modelId="{1AB0B133-99D2-410A-A1D9-FAE6718E0CEF}" type="pres">
      <dgm:prSet presAssocID="{67008D56-DAF6-44FF-97A5-2ADD9411581D}" presName="horz2" presStyleCnt="0"/>
      <dgm:spPr/>
    </dgm:pt>
    <dgm:pt modelId="{48D3A29F-5B8D-495A-BBC3-0162ED5B7FA2}" type="pres">
      <dgm:prSet presAssocID="{67008D56-DAF6-44FF-97A5-2ADD9411581D}" presName="horzSpace2" presStyleCnt="0"/>
      <dgm:spPr/>
    </dgm:pt>
    <dgm:pt modelId="{3FC10D1A-6BC1-4250-AD88-37334C81F154}" type="pres">
      <dgm:prSet presAssocID="{67008D56-DAF6-44FF-97A5-2ADD9411581D}" presName="tx2" presStyleLbl="revTx" presStyleIdx="1" presStyleCnt="7"/>
      <dgm:spPr/>
    </dgm:pt>
    <dgm:pt modelId="{27F14DDF-4314-4D01-ACD6-FFBDADF10019}" type="pres">
      <dgm:prSet presAssocID="{67008D56-DAF6-44FF-97A5-2ADD9411581D}" presName="vert2" presStyleCnt="0"/>
      <dgm:spPr/>
    </dgm:pt>
    <dgm:pt modelId="{4D9F4EA9-4991-4BA7-A3EE-8A7647C69130}" type="pres">
      <dgm:prSet presAssocID="{67008D56-DAF6-44FF-97A5-2ADD9411581D}" presName="thinLine2b" presStyleLbl="callout" presStyleIdx="0" presStyleCnt="6"/>
      <dgm:spPr/>
    </dgm:pt>
    <dgm:pt modelId="{02F6851C-B4AB-4BA2-B40B-AE3BB6A8CE63}" type="pres">
      <dgm:prSet presAssocID="{67008D56-DAF6-44FF-97A5-2ADD9411581D}" presName="vertSpace2b" presStyleCnt="0"/>
      <dgm:spPr/>
    </dgm:pt>
    <dgm:pt modelId="{59ACCBA4-0110-4978-8D8B-64A2B92710F1}" type="pres">
      <dgm:prSet presAssocID="{125BFCB3-FDBA-4AA3-ADA8-F43CCC0F4B2D}" presName="horz2" presStyleCnt="0"/>
      <dgm:spPr/>
    </dgm:pt>
    <dgm:pt modelId="{7B5E2A8A-12B1-4C90-B466-F3B38291E3AD}" type="pres">
      <dgm:prSet presAssocID="{125BFCB3-FDBA-4AA3-ADA8-F43CCC0F4B2D}" presName="horzSpace2" presStyleCnt="0"/>
      <dgm:spPr/>
    </dgm:pt>
    <dgm:pt modelId="{042726BD-B21A-481C-A13D-83315F09ED51}" type="pres">
      <dgm:prSet presAssocID="{125BFCB3-FDBA-4AA3-ADA8-F43CCC0F4B2D}" presName="tx2" presStyleLbl="revTx" presStyleIdx="2" presStyleCnt="7"/>
      <dgm:spPr/>
    </dgm:pt>
    <dgm:pt modelId="{4DD32D1E-5B19-4DD0-8380-D1CCFB0AAC9B}" type="pres">
      <dgm:prSet presAssocID="{125BFCB3-FDBA-4AA3-ADA8-F43CCC0F4B2D}" presName="vert2" presStyleCnt="0"/>
      <dgm:spPr/>
    </dgm:pt>
    <dgm:pt modelId="{ED898950-D535-43AB-89D9-04AF55EC46EE}" type="pres">
      <dgm:prSet presAssocID="{125BFCB3-FDBA-4AA3-ADA8-F43CCC0F4B2D}" presName="thinLine2b" presStyleLbl="callout" presStyleIdx="1" presStyleCnt="6"/>
      <dgm:spPr/>
    </dgm:pt>
    <dgm:pt modelId="{951DD704-E893-49EE-AA09-167A5C98C1D8}" type="pres">
      <dgm:prSet presAssocID="{125BFCB3-FDBA-4AA3-ADA8-F43CCC0F4B2D}" presName="vertSpace2b" presStyleCnt="0"/>
      <dgm:spPr/>
    </dgm:pt>
    <dgm:pt modelId="{41492F69-EBA9-473C-81E5-4FCA9C4B03D3}" type="pres">
      <dgm:prSet presAssocID="{C2CFFE8D-2163-49EA-A3EB-5977BAFCE128}" presName="horz2" presStyleCnt="0"/>
      <dgm:spPr/>
    </dgm:pt>
    <dgm:pt modelId="{C7EF4605-4291-4663-8C9A-ACDE4825377D}" type="pres">
      <dgm:prSet presAssocID="{C2CFFE8D-2163-49EA-A3EB-5977BAFCE128}" presName="horzSpace2" presStyleCnt="0"/>
      <dgm:spPr/>
    </dgm:pt>
    <dgm:pt modelId="{C3E1CA6D-14F3-4749-A536-CD7381EADD63}" type="pres">
      <dgm:prSet presAssocID="{C2CFFE8D-2163-49EA-A3EB-5977BAFCE128}" presName="tx2" presStyleLbl="revTx" presStyleIdx="3" presStyleCnt="7"/>
      <dgm:spPr/>
    </dgm:pt>
    <dgm:pt modelId="{09F44187-1254-437D-9ADB-0D44E72D9F4B}" type="pres">
      <dgm:prSet presAssocID="{C2CFFE8D-2163-49EA-A3EB-5977BAFCE128}" presName="vert2" presStyleCnt="0"/>
      <dgm:spPr/>
    </dgm:pt>
    <dgm:pt modelId="{3CF1B6FF-ADE0-4618-B4CF-B477C734AF0F}" type="pres">
      <dgm:prSet presAssocID="{C2CFFE8D-2163-49EA-A3EB-5977BAFCE128}" presName="thinLine2b" presStyleLbl="callout" presStyleIdx="2" presStyleCnt="6"/>
      <dgm:spPr/>
    </dgm:pt>
    <dgm:pt modelId="{5D2CBE49-7CD9-4A6E-9448-611A6CE21EA1}" type="pres">
      <dgm:prSet presAssocID="{C2CFFE8D-2163-49EA-A3EB-5977BAFCE128}" presName="vertSpace2b" presStyleCnt="0"/>
      <dgm:spPr/>
    </dgm:pt>
    <dgm:pt modelId="{5B730FBC-F176-40A8-9FD9-BAF362F2C663}" type="pres">
      <dgm:prSet presAssocID="{4CC58A88-EAED-423E-8ED7-46DBDA8B5A60}" presName="horz2" presStyleCnt="0"/>
      <dgm:spPr/>
    </dgm:pt>
    <dgm:pt modelId="{A310C40A-1CD3-460A-B4C7-1E5D1E747579}" type="pres">
      <dgm:prSet presAssocID="{4CC58A88-EAED-423E-8ED7-46DBDA8B5A60}" presName="horzSpace2" presStyleCnt="0"/>
      <dgm:spPr/>
    </dgm:pt>
    <dgm:pt modelId="{8274AFD0-59E6-4F71-93BF-C4DEE9BE324F}" type="pres">
      <dgm:prSet presAssocID="{4CC58A88-EAED-423E-8ED7-46DBDA8B5A60}" presName="tx2" presStyleLbl="revTx" presStyleIdx="4" presStyleCnt="7"/>
      <dgm:spPr/>
    </dgm:pt>
    <dgm:pt modelId="{D36E737B-986B-48C8-8BCA-4E4365784D06}" type="pres">
      <dgm:prSet presAssocID="{4CC58A88-EAED-423E-8ED7-46DBDA8B5A60}" presName="vert2" presStyleCnt="0"/>
      <dgm:spPr/>
    </dgm:pt>
    <dgm:pt modelId="{0B5E22BE-0BB2-4DB8-A273-DC5AADF46F95}" type="pres">
      <dgm:prSet presAssocID="{4CC58A88-EAED-423E-8ED7-46DBDA8B5A60}" presName="thinLine2b" presStyleLbl="callout" presStyleIdx="3" presStyleCnt="6"/>
      <dgm:spPr/>
    </dgm:pt>
    <dgm:pt modelId="{852016E1-7C58-4D61-BA3A-9A0E5FC61312}" type="pres">
      <dgm:prSet presAssocID="{4CC58A88-EAED-423E-8ED7-46DBDA8B5A60}" presName="vertSpace2b" presStyleCnt="0"/>
      <dgm:spPr/>
    </dgm:pt>
    <dgm:pt modelId="{B6EDA957-B047-4F20-84A1-9276140ADEA4}" type="pres">
      <dgm:prSet presAssocID="{DF432F70-91CA-4A12-843A-F08E0CF0D8F9}" presName="horz2" presStyleCnt="0"/>
      <dgm:spPr/>
    </dgm:pt>
    <dgm:pt modelId="{A97E45DB-BC99-4E31-B610-BB58C147AB28}" type="pres">
      <dgm:prSet presAssocID="{DF432F70-91CA-4A12-843A-F08E0CF0D8F9}" presName="horzSpace2" presStyleCnt="0"/>
      <dgm:spPr/>
    </dgm:pt>
    <dgm:pt modelId="{B552B8D5-8E8C-44F3-A8FA-B688C2539E01}" type="pres">
      <dgm:prSet presAssocID="{DF432F70-91CA-4A12-843A-F08E0CF0D8F9}" presName="tx2" presStyleLbl="revTx" presStyleIdx="5" presStyleCnt="7"/>
      <dgm:spPr/>
    </dgm:pt>
    <dgm:pt modelId="{B43AA25C-A62B-4CE4-B8BF-2E4E722DF658}" type="pres">
      <dgm:prSet presAssocID="{DF432F70-91CA-4A12-843A-F08E0CF0D8F9}" presName="vert2" presStyleCnt="0"/>
      <dgm:spPr/>
    </dgm:pt>
    <dgm:pt modelId="{2CEC9269-D008-47CC-AA81-F83D352BCFD4}" type="pres">
      <dgm:prSet presAssocID="{DF432F70-91CA-4A12-843A-F08E0CF0D8F9}" presName="thinLine2b" presStyleLbl="callout" presStyleIdx="4" presStyleCnt="6"/>
      <dgm:spPr/>
    </dgm:pt>
    <dgm:pt modelId="{C2DADBE5-BBC5-4C45-BF7C-AB6D2B7A6550}" type="pres">
      <dgm:prSet presAssocID="{DF432F70-91CA-4A12-843A-F08E0CF0D8F9}" presName="vertSpace2b" presStyleCnt="0"/>
      <dgm:spPr/>
    </dgm:pt>
    <dgm:pt modelId="{52D30A5F-5D28-43CB-ADF0-B62249F2F39B}" type="pres">
      <dgm:prSet presAssocID="{D663F24C-17C5-4D6A-A378-E1D5958913E8}" presName="horz2" presStyleCnt="0"/>
      <dgm:spPr/>
    </dgm:pt>
    <dgm:pt modelId="{C1457002-7B65-42F2-91AF-1210331FFF62}" type="pres">
      <dgm:prSet presAssocID="{D663F24C-17C5-4D6A-A378-E1D5958913E8}" presName="horzSpace2" presStyleCnt="0"/>
      <dgm:spPr/>
    </dgm:pt>
    <dgm:pt modelId="{1DAFE176-F277-432E-A1B0-2DEAD50EC5AC}" type="pres">
      <dgm:prSet presAssocID="{D663F24C-17C5-4D6A-A378-E1D5958913E8}" presName="tx2" presStyleLbl="revTx" presStyleIdx="6" presStyleCnt="7"/>
      <dgm:spPr/>
    </dgm:pt>
    <dgm:pt modelId="{8991EBF5-A2B7-426C-8089-F73A91219D39}" type="pres">
      <dgm:prSet presAssocID="{D663F24C-17C5-4D6A-A378-E1D5958913E8}" presName="vert2" presStyleCnt="0"/>
      <dgm:spPr/>
    </dgm:pt>
    <dgm:pt modelId="{AF7E2FD6-73CB-4087-9F71-A06B2B82090C}" type="pres">
      <dgm:prSet presAssocID="{D663F24C-17C5-4D6A-A378-E1D5958913E8}" presName="thinLine2b" presStyleLbl="callout" presStyleIdx="5" presStyleCnt="6"/>
      <dgm:spPr/>
    </dgm:pt>
    <dgm:pt modelId="{544D08C6-7E3A-4FF9-B327-E919753778C0}" type="pres">
      <dgm:prSet presAssocID="{D663F24C-17C5-4D6A-A378-E1D5958913E8}" presName="vertSpace2b" presStyleCnt="0"/>
      <dgm:spPr/>
    </dgm:pt>
  </dgm:ptLst>
  <dgm:cxnLst>
    <dgm:cxn modelId="{D8E07501-3185-473E-A4DF-01DB79C27DE6}" type="presOf" srcId="{C4DB7C5E-3DFF-4811-89E4-56CA72E5E305}" destId="{C3F39CFB-BFD4-4124-A3BF-24CAABDBE45A}" srcOrd="0" destOrd="0" presId="urn:microsoft.com/office/officeart/2008/layout/LinedList"/>
    <dgm:cxn modelId="{E903A802-E3CD-477E-87AC-86962DC1340D}" srcId="{C4DB7C5E-3DFF-4811-89E4-56CA72E5E305}" destId="{C2CFFE8D-2163-49EA-A3EB-5977BAFCE128}" srcOrd="2" destOrd="0" parTransId="{D81D364D-B4B8-44B5-BF8E-6CE25F888DEC}" sibTransId="{7A2FFC25-0BF7-4DA3-A15E-914817001B6F}"/>
    <dgm:cxn modelId="{47DA5415-30F4-4BA5-995D-A81DCA7C6DFD}" srcId="{C4DB7C5E-3DFF-4811-89E4-56CA72E5E305}" destId="{4CC58A88-EAED-423E-8ED7-46DBDA8B5A60}" srcOrd="3" destOrd="0" parTransId="{01CDDED4-D02E-40EE-966D-EE7780978F74}" sibTransId="{B352475C-2F8D-4B02-94F3-C0BE83BE66EF}"/>
    <dgm:cxn modelId="{6853B71B-2CF6-4503-9DC2-319EEBC13823}" type="presOf" srcId="{C2CFFE8D-2163-49EA-A3EB-5977BAFCE128}" destId="{C3E1CA6D-14F3-4749-A536-CD7381EADD63}" srcOrd="0" destOrd="0" presId="urn:microsoft.com/office/officeart/2008/layout/LinedList"/>
    <dgm:cxn modelId="{DF16EE3E-2390-48FA-869E-13E4F0BB023E}" srcId="{C4DB7C5E-3DFF-4811-89E4-56CA72E5E305}" destId="{D663F24C-17C5-4D6A-A378-E1D5958913E8}" srcOrd="5" destOrd="0" parTransId="{7684FD79-A624-4263-B282-5DD3C452B507}" sibTransId="{E4E02930-D34E-434B-A017-DFB81E720AAA}"/>
    <dgm:cxn modelId="{D4BBA14C-A1DB-44A9-B93F-40E43DB81D07}" srcId="{C4DB7C5E-3DFF-4811-89E4-56CA72E5E305}" destId="{67008D56-DAF6-44FF-97A5-2ADD9411581D}" srcOrd="0" destOrd="0" parTransId="{DB6F450C-9C3F-4F5A-833D-6E318AE8C075}" sibTransId="{BD3F0EBB-ABDF-431B-A756-05FAB772AE98}"/>
    <dgm:cxn modelId="{F6869060-FE24-45EE-AE49-FDB35DF142E2}" type="presOf" srcId="{4CC58A88-EAED-423E-8ED7-46DBDA8B5A60}" destId="{8274AFD0-59E6-4F71-93BF-C4DEE9BE324F}" srcOrd="0" destOrd="0" presId="urn:microsoft.com/office/officeart/2008/layout/LinedList"/>
    <dgm:cxn modelId="{D6C7AB66-4253-4CF4-946E-2D089AC3AC71}" srcId="{128E8C35-1115-422E-B3AD-1FC8F5DBD2FA}" destId="{C4DB7C5E-3DFF-4811-89E4-56CA72E5E305}" srcOrd="0" destOrd="0" parTransId="{231FAA01-955D-4F94-BB62-912059675762}" sibTransId="{2FE8D021-3353-49EC-97D0-3FA7D97AEE11}"/>
    <dgm:cxn modelId="{435CFC6D-159D-4FA2-A1E0-05500FE6E6A8}" type="presOf" srcId="{125BFCB3-FDBA-4AA3-ADA8-F43CCC0F4B2D}" destId="{042726BD-B21A-481C-A13D-83315F09ED51}" srcOrd="0" destOrd="0" presId="urn:microsoft.com/office/officeart/2008/layout/LinedList"/>
    <dgm:cxn modelId="{9FD72C85-469E-4AF8-A0D7-4C16EFC817F6}" srcId="{C4DB7C5E-3DFF-4811-89E4-56CA72E5E305}" destId="{125BFCB3-FDBA-4AA3-ADA8-F43CCC0F4B2D}" srcOrd="1" destOrd="0" parTransId="{F2B4C80E-431E-4B23-A145-C5A8C7D6C7A9}" sibTransId="{10034841-FA4D-4DE1-B9DD-277267AE72A7}"/>
    <dgm:cxn modelId="{A17FECAA-F0B8-4F7F-B9A0-036D98A5A26C}" type="presOf" srcId="{128E8C35-1115-422E-B3AD-1FC8F5DBD2FA}" destId="{1F07DD1B-095B-4F2A-86F0-782FA26F22BA}" srcOrd="0" destOrd="0" presId="urn:microsoft.com/office/officeart/2008/layout/LinedList"/>
    <dgm:cxn modelId="{7F98CDC3-B68F-4726-BBB4-D65F05ADB86A}" srcId="{C4DB7C5E-3DFF-4811-89E4-56CA72E5E305}" destId="{DF432F70-91CA-4A12-843A-F08E0CF0D8F9}" srcOrd="4" destOrd="0" parTransId="{D88EE240-766B-4714-9932-7A6060F8653A}" sibTransId="{2C503677-6C96-4047-BE74-1D406D07DD67}"/>
    <dgm:cxn modelId="{3294A7D7-6090-49F3-AA9E-611D439410E9}" type="presOf" srcId="{D663F24C-17C5-4D6A-A378-E1D5958913E8}" destId="{1DAFE176-F277-432E-A1B0-2DEAD50EC5AC}" srcOrd="0" destOrd="0" presId="urn:microsoft.com/office/officeart/2008/layout/LinedList"/>
    <dgm:cxn modelId="{7B8542D8-C38C-4FA0-A4A5-163D03771170}" type="presOf" srcId="{67008D56-DAF6-44FF-97A5-2ADD9411581D}" destId="{3FC10D1A-6BC1-4250-AD88-37334C81F154}" srcOrd="0" destOrd="0" presId="urn:microsoft.com/office/officeart/2008/layout/LinedList"/>
    <dgm:cxn modelId="{DD73C7E5-F0F5-4DA8-88F5-C17E8C0C1ED0}" type="presOf" srcId="{DF432F70-91CA-4A12-843A-F08E0CF0D8F9}" destId="{B552B8D5-8E8C-44F3-A8FA-B688C2539E01}" srcOrd="0" destOrd="0" presId="urn:microsoft.com/office/officeart/2008/layout/LinedList"/>
    <dgm:cxn modelId="{B07F25CA-18E3-4549-B022-5C32DDDF5173}" type="presParOf" srcId="{1F07DD1B-095B-4F2A-86F0-782FA26F22BA}" destId="{810A51E4-A559-4FF2-A475-8460AD4D8DFA}" srcOrd="0" destOrd="0" presId="urn:microsoft.com/office/officeart/2008/layout/LinedList"/>
    <dgm:cxn modelId="{7A624FA4-F072-4824-A5F3-2A4E259D01EE}" type="presParOf" srcId="{1F07DD1B-095B-4F2A-86F0-782FA26F22BA}" destId="{6134D857-0749-430E-AE11-3256E03A47CA}" srcOrd="1" destOrd="0" presId="urn:microsoft.com/office/officeart/2008/layout/LinedList"/>
    <dgm:cxn modelId="{49EB230F-3C0F-4799-8236-223D13D690F6}" type="presParOf" srcId="{6134D857-0749-430E-AE11-3256E03A47CA}" destId="{C3F39CFB-BFD4-4124-A3BF-24CAABDBE45A}" srcOrd="0" destOrd="0" presId="urn:microsoft.com/office/officeart/2008/layout/LinedList"/>
    <dgm:cxn modelId="{7FF453ED-0082-48C5-9D2B-98A5D41A7F36}" type="presParOf" srcId="{6134D857-0749-430E-AE11-3256E03A47CA}" destId="{17B18823-3DBA-4A32-B423-24A7515AF946}" srcOrd="1" destOrd="0" presId="urn:microsoft.com/office/officeart/2008/layout/LinedList"/>
    <dgm:cxn modelId="{FA9D6868-20C7-48F9-A9A0-8D9DF22AF642}" type="presParOf" srcId="{17B18823-3DBA-4A32-B423-24A7515AF946}" destId="{6F40BCEC-3981-4B3B-A6EF-CB9D9DB48BEA}" srcOrd="0" destOrd="0" presId="urn:microsoft.com/office/officeart/2008/layout/LinedList"/>
    <dgm:cxn modelId="{74CF8CF7-76C9-40B9-8E49-14A7A38629E8}" type="presParOf" srcId="{17B18823-3DBA-4A32-B423-24A7515AF946}" destId="{1AB0B133-99D2-410A-A1D9-FAE6718E0CEF}" srcOrd="1" destOrd="0" presId="urn:microsoft.com/office/officeart/2008/layout/LinedList"/>
    <dgm:cxn modelId="{2D6A87ED-018F-4659-9B65-A2D46E777289}" type="presParOf" srcId="{1AB0B133-99D2-410A-A1D9-FAE6718E0CEF}" destId="{48D3A29F-5B8D-495A-BBC3-0162ED5B7FA2}" srcOrd="0" destOrd="0" presId="urn:microsoft.com/office/officeart/2008/layout/LinedList"/>
    <dgm:cxn modelId="{1BCF7C00-5FB9-4BE6-A1A1-4C7A8E6A4900}" type="presParOf" srcId="{1AB0B133-99D2-410A-A1D9-FAE6718E0CEF}" destId="{3FC10D1A-6BC1-4250-AD88-37334C81F154}" srcOrd="1" destOrd="0" presId="urn:microsoft.com/office/officeart/2008/layout/LinedList"/>
    <dgm:cxn modelId="{8E1B3545-75DF-4F33-8C84-406F191BE385}" type="presParOf" srcId="{1AB0B133-99D2-410A-A1D9-FAE6718E0CEF}" destId="{27F14DDF-4314-4D01-ACD6-FFBDADF10019}" srcOrd="2" destOrd="0" presId="urn:microsoft.com/office/officeart/2008/layout/LinedList"/>
    <dgm:cxn modelId="{2F788434-5945-4B56-9AF2-DAD767540934}" type="presParOf" srcId="{17B18823-3DBA-4A32-B423-24A7515AF946}" destId="{4D9F4EA9-4991-4BA7-A3EE-8A7647C69130}" srcOrd="2" destOrd="0" presId="urn:microsoft.com/office/officeart/2008/layout/LinedList"/>
    <dgm:cxn modelId="{98642B87-8B8C-42BD-890D-BD424F5CAE17}" type="presParOf" srcId="{17B18823-3DBA-4A32-B423-24A7515AF946}" destId="{02F6851C-B4AB-4BA2-B40B-AE3BB6A8CE63}" srcOrd="3" destOrd="0" presId="urn:microsoft.com/office/officeart/2008/layout/LinedList"/>
    <dgm:cxn modelId="{7A544BE7-C019-46C4-8AA6-126BE2F4B95F}" type="presParOf" srcId="{17B18823-3DBA-4A32-B423-24A7515AF946}" destId="{59ACCBA4-0110-4978-8D8B-64A2B92710F1}" srcOrd="4" destOrd="0" presId="urn:microsoft.com/office/officeart/2008/layout/LinedList"/>
    <dgm:cxn modelId="{739C9406-DD3A-460D-BC3E-3EEB7B3D1D77}" type="presParOf" srcId="{59ACCBA4-0110-4978-8D8B-64A2B92710F1}" destId="{7B5E2A8A-12B1-4C90-B466-F3B38291E3AD}" srcOrd="0" destOrd="0" presId="urn:microsoft.com/office/officeart/2008/layout/LinedList"/>
    <dgm:cxn modelId="{8F3133AB-D3C5-496E-B75D-55EF5FE6FF96}" type="presParOf" srcId="{59ACCBA4-0110-4978-8D8B-64A2B92710F1}" destId="{042726BD-B21A-481C-A13D-83315F09ED51}" srcOrd="1" destOrd="0" presId="urn:microsoft.com/office/officeart/2008/layout/LinedList"/>
    <dgm:cxn modelId="{C0F947ED-7166-4EA1-8A11-2B9CA00141B6}" type="presParOf" srcId="{59ACCBA4-0110-4978-8D8B-64A2B92710F1}" destId="{4DD32D1E-5B19-4DD0-8380-D1CCFB0AAC9B}" srcOrd="2" destOrd="0" presId="urn:microsoft.com/office/officeart/2008/layout/LinedList"/>
    <dgm:cxn modelId="{0CF9D948-BC63-4E9A-A091-9BDEB5454DE5}" type="presParOf" srcId="{17B18823-3DBA-4A32-B423-24A7515AF946}" destId="{ED898950-D535-43AB-89D9-04AF55EC46EE}" srcOrd="5" destOrd="0" presId="urn:microsoft.com/office/officeart/2008/layout/LinedList"/>
    <dgm:cxn modelId="{B998A265-CA43-4533-9917-256D3158CA86}" type="presParOf" srcId="{17B18823-3DBA-4A32-B423-24A7515AF946}" destId="{951DD704-E893-49EE-AA09-167A5C98C1D8}" srcOrd="6" destOrd="0" presId="urn:microsoft.com/office/officeart/2008/layout/LinedList"/>
    <dgm:cxn modelId="{FCE45594-CC28-4714-959C-9A17BB3C1AC5}" type="presParOf" srcId="{17B18823-3DBA-4A32-B423-24A7515AF946}" destId="{41492F69-EBA9-473C-81E5-4FCA9C4B03D3}" srcOrd="7" destOrd="0" presId="urn:microsoft.com/office/officeart/2008/layout/LinedList"/>
    <dgm:cxn modelId="{4E37CDA0-2238-45DE-9EFF-0B5C3B11120C}" type="presParOf" srcId="{41492F69-EBA9-473C-81E5-4FCA9C4B03D3}" destId="{C7EF4605-4291-4663-8C9A-ACDE4825377D}" srcOrd="0" destOrd="0" presId="urn:microsoft.com/office/officeart/2008/layout/LinedList"/>
    <dgm:cxn modelId="{94E09EFD-F3A5-49D2-AE42-F46F14EA7C4D}" type="presParOf" srcId="{41492F69-EBA9-473C-81E5-4FCA9C4B03D3}" destId="{C3E1CA6D-14F3-4749-A536-CD7381EADD63}" srcOrd="1" destOrd="0" presId="urn:microsoft.com/office/officeart/2008/layout/LinedList"/>
    <dgm:cxn modelId="{1C6AEA21-FA29-4F30-9A8D-6D1442F75035}" type="presParOf" srcId="{41492F69-EBA9-473C-81E5-4FCA9C4B03D3}" destId="{09F44187-1254-437D-9ADB-0D44E72D9F4B}" srcOrd="2" destOrd="0" presId="urn:microsoft.com/office/officeart/2008/layout/LinedList"/>
    <dgm:cxn modelId="{DE7F7BFB-0F9F-45BB-A16E-B6B7114C0226}" type="presParOf" srcId="{17B18823-3DBA-4A32-B423-24A7515AF946}" destId="{3CF1B6FF-ADE0-4618-B4CF-B477C734AF0F}" srcOrd="8" destOrd="0" presId="urn:microsoft.com/office/officeart/2008/layout/LinedList"/>
    <dgm:cxn modelId="{2B9E63F9-41EF-4066-895D-B0F6079B98DB}" type="presParOf" srcId="{17B18823-3DBA-4A32-B423-24A7515AF946}" destId="{5D2CBE49-7CD9-4A6E-9448-611A6CE21EA1}" srcOrd="9" destOrd="0" presId="urn:microsoft.com/office/officeart/2008/layout/LinedList"/>
    <dgm:cxn modelId="{600FAC01-AE40-4AD9-BDBA-0F809C09A96B}" type="presParOf" srcId="{17B18823-3DBA-4A32-B423-24A7515AF946}" destId="{5B730FBC-F176-40A8-9FD9-BAF362F2C663}" srcOrd="10" destOrd="0" presId="urn:microsoft.com/office/officeart/2008/layout/LinedList"/>
    <dgm:cxn modelId="{CC50A2F8-0F34-4BB2-9260-397043C0BD15}" type="presParOf" srcId="{5B730FBC-F176-40A8-9FD9-BAF362F2C663}" destId="{A310C40A-1CD3-460A-B4C7-1E5D1E747579}" srcOrd="0" destOrd="0" presId="urn:microsoft.com/office/officeart/2008/layout/LinedList"/>
    <dgm:cxn modelId="{0DE4ED7D-E02A-44A7-94B2-D48046E6E2EB}" type="presParOf" srcId="{5B730FBC-F176-40A8-9FD9-BAF362F2C663}" destId="{8274AFD0-59E6-4F71-93BF-C4DEE9BE324F}" srcOrd="1" destOrd="0" presId="urn:microsoft.com/office/officeart/2008/layout/LinedList"/>
    <dgm:cxn modelId="{6211FAE2-06F5-4E7E-A00B-F6BE7159B98C}" type="presParOf" srcId="{5B730FBC-F176-40A8-9FD9-BAF362F2C663}" destId="{D36E737B-986B-48C8-8BCA-4E4365784D06}" srcOrd="2" destOrd="0" presId="urn:microsoft.com/office/officeart/2008/layout/LinedList"/>
    <dgm:cxn modelId="{34700DCD-8345-4FE4-81A5-5438D206E743}" type="presParOf" srcId="{17B18823-3DBA-4A32-B423-24A7515AF946}" destId="{0B5E22BE-0BB2-4DB8-A273-DC5AADF46F95}" srcOrd="11" destOrd="0" presId="urn:microsoft.com/office/officeart/2008/layout/LinedList"/>
    <dgm:cxn modelId="{2F6ED457-6A68-428F-BCF7-6E3CF53E9CA0}" type="presParOf" srcId="{17B18823-3DBA-4A32-B423-24A7515AF946}" destId="{852016E1-7C58-4D61-BA3A-9A0E5FC61312}" srcOrd="12" destOrd="0" presId="urn:microsoft.com/office/officeart/2008/layout/LinedList"/>
    <dgm:cxn modelId="{E2C9A84C-95C0-4CAD-BF1D-252F5A96ECBB}" type="presParOf" srcId="{17B18823-3DBA-4A32-B423-24A7515AF946}" destId="{B6EDA957-B047-4F20-84A1-9276140ADEA4}" srcOrd="13" destOrd="0" presId="urn:microsoft.com/office/officeart/2008/layout/LinedList"/>
    <dgm:cxn modelId="{8437B36B-D101-4D6B-9892-18155F4E0CEE}" type="presParOf" srcId="{B6EDA957-B047-4F20-84A1-9276140ADEA4}" destId="{A97E45DB-BC99-4E31-B610-BB58C147AB28}" srcOrd="0" destOrd="0" presId="urn:microsoft.com/office/officeart/2008/layout/LinedList"/>
    <dgm:cxn modelId="{8945F320-08B0-45BF-B8EF-BCE010644200}" type="presParOf" srcId="{B6EDA957-B047-4F20-84A1-9276140ADEA4}" destId="{B552B8D5-8E8C-44F3-A8FA-B688C2539E01}" srcOrd="1" destOrd="0" presId="urn:microsoft.com/office/officeart/2008/layout/LinedList"/>
    <dgm:cxn modelId="{DA6F838D-22EA-41D4-AF25-F229AC050DE4}" type="presParOf" srcId="{B6EDA957-B047-4F20-84A1-9276140ADEA4}" destId="{B43AA25C-A62B-4CE4-B8BF-2E4E722DF658}" srcOrd="2" destOrd="0" presId="urn:microsoft.com/office/officeart/2008/layout/LinedList"/>
    <dgm:cxn modelId="{65194A58-8FC1-4A4E-BCEA-377735DC2A94}" type="presParOf" srcId="{17B18823-3DBA-4A32-B423-24A7515AF946}" destId="{2CEC9269-D008-47CC-AA81-F83D352BCFD4}" srcOrd="14" destOrd="0" presId="urn:microsoft.com/office/officeart/2008/layout/LinedList"/>
    <dgm:cxn modelId="{A4CC0B00-C120-4006-B1DC-B6E8F559F8B6}" type="presParOf" srcId="{17B18823-3DBA-4A32-B423-24A7515AF946}" destId="{C2DADBE5-BBC5-4C45-BF7C-AB6D2B7A6550}" srcOrd="15" destOrd="0" presId="urn:microsoft.com/office/officeart/2008/layout/LinedList"/>
    <dgm:cxn modelId="{DEFB20C3-1C04-4F45-A6B0-4DBE35B4BBC1}" type="presParOf" srcId="{17B18823-3DBA-4A32-B423-24A7515AF946}" destId="{52D30A5F-5D28-43CB-ADF0-B62249F2F39B}" srcOrd="16" destOrd="0" presId="urn:microsoft.com/office/officeart/2008/layout/LinedList"/>
    <dgm:cxn modelId="{C567D262-CE65-4672-9D48-C22827201103}" type="presParOf" srcId="{52D30A5F-5D28-43CB-ADF0-B62249F2F39B}" destId="{C1457002-7B65-42F2-91AF-1210331FFF62}" srcOrd="0" destOrd="0" presId="urn:microsoft.com/office/officeart/2008/layout/LinedList"/>
    <dgm:cxn modelId="{20C9919D-5B95-4C22-8C32-4CCCB5C08FC6}" type="presParOf" srcId="{52D30A5F-5D28-43CB-ADF0-B62249F2F39B}" destId="{1DAFE176-F277-432E-A1B0-2DEAD50EC5AC}" srcOrd="1" destOrd="0" presId="urn:microsoft.com/office/officeart/2008/layout/LinedList"/>
    <dgm:cxn modelId="{62C9580A-8BF3-4572-9F29-00329AAFE57F}" type="presParOf" srcId="{52D30A5F-5D28-43CB-ADF0-B62249F2F39B}" destId="{8991EBF5-A2B7-426C-8089-F73A91219D39}" srcOrd="2" destOrd="0" presId="urn:microsoft.com/office/officeart/2008/layout/LinedList"/>
    <dgm:cxn modelId="{BEADA44C-50B9-40CC-BDBF-89462536CD72}" type="presParOf" srcId="{17B18823-3DBA-4A32-B423-24A7515AF946}" destId="{AF7E2FD6-73CB-4087-9F71-A06B2B82090C}" srcOrd="17" destOrd="0" presId="urn:microsoft.com/office/officeart/2008/layout/LinedList"/>
    <dgm:cxn modelId="{5590B411-105C-46F5-9BE3-274430E022B8}" type="presParOf" srcId="{17B18823-3DBA-4A32-B423-24A7515AF946}" destId="{544D08C6-7E3A-4FF9-B327-E919753778C0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6E2FB6-ED2B-48EC-BC5E-B57DBF239D58}" type="doc">
      <dgm:prSet loTypeId="urn:microsoft.com/office/officeart/2008/layout/Lin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IN"/>
        </a:p>
      </dgm:t>
    </dgm:pt>
    <dgm:pt modelId="{E419E693-E3A8-4DBC-8DC1-DFE692C4B554}">
      <dgm:prSet phldrT="[Text]"/>
      <dgm:spPr/>
      <dgm:t>
        <a:bodyPr/>
        <a:lstStyle/>
        <a:p>
          <a:r>
            <a:rPr lang="en-IN" dirty="0">
              <a:latin typeface="Arial" panose="020B0604020202020204" pitchFamily="34" charset="0"/>
              <a:cs typeface="Arial" panose="020B0604020202020204" pitchFamily="34" charset="0"/>
            </a:rPr>
            <a:t>Outcomes</a:t>
          </a:r>
        </a:p>
      </dgm:t>
    </dgm:pt>
    <dgm:pt modelId="{B872099E-C33B-48B7-A120-247A8C704AEE}" type="parTrans" cxnId="{421E5E58-D938-45D0-A613-E112733B90D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F49882-E26A-417F-A4BC-639011D396F0}" type="sibTrans" cxnId="{421E5E58-D938-45D0-A613-E112733B90D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60D4F-5C7D-4AF9-9590-6CA1190AF59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Fail Safe Design</a:t>
          </a:r>
        </a:p>
      </dgm:t>
    </dgm:pt>
    <dgm:pt modelId="{3C227F9B-F4F0-46A3-A89D-541978EDCC7F}" type="parTrans" cxnId="{7F268DC9-D097-4A44-88A9-1F0F4571FA1A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0AEE-7567-470B-BC23-2C2E2A8D3694}" type="sibTrans" cxnId="{7F268DC9-D097-4A44-88A9-1F0F4571FA1A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B709A-C180-40B8-BCC2-1FC18F992922}">
      <dgm:prSet/>
      <dgm:spPr/>
      <dgm:t>
        <a:bodyPr/>
        <a:lstStyle/>
        <a:p>
          <a:r>
            <a:rPr lang="en-I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Standardised technical Specifications</a:t>
          </a:r>
        </a:p>
      </dgm:t>
    </dgm:pt>
    <dgm:pt modelId="{67310991-1498-4B83-B73F-1824CB4E975E}" type="parTrans" cxnId="{129229DF-1642-4364-B6E2-481EE104D47F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446F1-5984-4C6F-831F-5F82CD09FC50}" type="sibTrans" cxnId="{129229DF-1642-4364-B6E2-481EE104D47F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787E6-0AE1-455D-B7AD-3F55179EBBA1}">
      <dgm:prSet/>
      <dgm:spPr/>
      <dgm:t>
        <a:bodyPr/>
        <a:lstStyle/>
        <a:p>
          <a:r>
            <a:rPr lang="en-I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Checks during commissioning and operation </a:t>
          </a:r>
        </a:p>
      </dgm:t>
    </dgm:pt>
    <dgm:pt modelId="{55254EFB-A4BB-4F11-B5F3-75E8D0AD9E6A}" type="parTrans" cxnId="{20F1B90D-F596-4A3B-8A09-31FE0F30593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F88A5-1D43-4909-AAC9-A09291611705}" type="sibTrans" cxnId="{20F1B90D-F596-4A3B-8A09-31FE0F30593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92719-D1E3-422D-BF95-BDAF16FDD95F}">
      <dgm:prSet/>
      <dgm:spPr/>
      <dgm:t>
        <a:bodyPr/>
        <a:lstStyle/>
        <a:p>
          <a:r>
            <a:rPr lang="en-IN" dirty="0">
              <a:solidFill>
                <a:srgbClr val="1AAA58"/>
              </a:solidFill>
              <a:latin typeface="Arial" panose="020B0604020202020204" pitchFamily="34" charset="0"/>
              <a:cs typeface="Arial" panose="020B0604020202020204" pitchFamily="34" charset="0"/>
            </a:rPr>
            <a:t>Evaluation and performance </a:t>
          </a:r>
        </a:p>
      </dgm:t>
    </dgm:pt>
    <dgm:pt modelId="{E45E3AF5-E500-4065-A282-EE005D9C8202}" type="parTrans" cxnId="{E8A3F45D-1462-4008-A429-F8C21F1828DD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CA40E-73D9-4737-95ED-ED3F08C5BF89}" type="sibTrans" cxnId="{E8A3F45D-1462-4008-A429-F8C21F1828DD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B2442-4312-43B5-A66F-4BD2FE85BFC8}">
      <dgm:prSet/>
      <dgm:spPr/>
      <dgm:t>
        <a:bodyPr/>
        <a:lstStyle/>
        <a:p>
          <a:r>
            <a:rPr lang="en-IN" dirty="0">
              <a:solidFill>
                <a:srgbClr val="FDA003"/>
              </a:solidFill>
              <a:latin typeface="Arial" panose="020B0604020202020204" pitchFamily="34" charset="0"/>
              <a:cs typeface="Arial" panose="020B0604020202020204" pitchFamily="34" charset="0"/>
            </a:rPr>
            <a:t>Impact/Assessment of the PNG network</a:t>
          </a:r>
        </a:p>
      </dgm:t>
    </dgm:pt>
    <dgm:pt modelId="{069BD7E3-C259-49F6-B0A6-F469C1248CD0}" type="parTrans" cxnId="{81948C63-92D3-4163-B5CE-2CC4739D0AC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31F0B-FCD7-409D-A0B1-F8C2E1C5EA07}" type="sibTrans" cxnId="{81948C63-92D3-4163-B5CE-2CC4739D0AC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E2A717-8132-4843-BD46-7E6649F163CF}">
      <dgm:prSet/>
      <dgm:spPr/>
      <dgm:t>
        <a:bodyPr/>
        <a:lstStyle/>
        <a:p>
          <a:r>
            <a:rPr lang="en-I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Optimization of economics</a:t>
          </a:r>
        </a:p>
      </dgm:t>
    </dgm:pt>
    <dgm:pt modelId="{387872BC-8BAB-4CE7-BB67-60E2B9EDD451}" type="parTrans" cxnId="{6CA6C0E7-B8B7-444C-A02D-A82BFC5D3CA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E0CD0F-DC0F-4F8A-93D9-F250333DF1AE}" type="sibTrans" cxnId="{6CA6C0E7-B8B7-444C-A02D-A82BFC5D3CA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601158-6B4A-4395-993E-3CD382CE5208}">
      <dgm:prSet/>
      <dgm:spPr/>
      <dgm:t>
        <a:bodyPr/>
        <a:lstStyle/>
        <a:p>
          <a:r>
            <a: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Risk Assessment &amp; Mitigation</a:t>
          </a:r>
          <a:endParaRPr lang="en-IN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701AB-6524-4540-9748-2BF9FCCD14ED}" type="parTrans" cxnId="{334E1D93-7FDC-4E11-81CB-783A4AB89CE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57977-C8C4-4114-9F33-E9B477707347}" type="sibTrans" cxnId="{334E1D93-7FDC-4E11-81CB-783A4AB89CE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C72272-43FA-4EF5-BDD4-C9CC6DEC83FF}" type="pres">
      <dgm:prSet presAssocID="{F86E2FB6-ED2B-48EC-BC5E-B57DBF239D58}" presName="vert0" presStyleCnt="0">
        <dgm:presLayoutVars>
          <dgm:dir/>
          <dgm:animOne val="branch"/>
          <dgm:animLvl val="lvl"/>
        </dgm:presLayoutVars>
      </dgm:prSet>
      <dgm:spPr/>
    </dgm:pt>
    <dgm:pt modelId="{CBAECDD8-8448-442E-A674-5FA820545A33}" type="pres">
      <dgm:prSet presAssocID="{E419E693-E3A8-4DBC-8DC1-DFE692C4B554}" presName="thickLine" presStyleLbl="alignNode1" presStyleIdx="0" presStyleCnt="1"/>
      <dgm:spPr/>
    </dgm:pt>
    <dgm:pt modelId="{65C596D1-0A9B-417D-A8CF-FE5BDEC1E278}" type="pres">
      <dgm:prSet presAssocID="{E419E693-E3A8-4DBC-8DC1-DFE692C4B554}" presName="horz1" presStyleCnt="0"/>
      <dgm:spPr/>
    </dgm:pt>
    <dgm:pt modelId="{3DAE5E36-995E-4353-8A8A-1C8BC0A65B2A}" type="pres">
      <dgm:prSet presAssocID="{E419E693-E3A8-4DBC-8DC1-DFE692C4B554}" presName="tx1" presStyleLbl="revTx" presStyleIdx="0" presStyleCnt="8"/>
      <dgm:spPr/>
    </dgm:pt>
    <dgm:pt modelId="{9401D56B-EE62-4E85-88C9-17006B480DC8}" type="pres">
      <dgm:prSet presAssocID="{E419E693-E3A8-4DBC-8DC1-DFE692C4B554}" presName="vert1" presStyleCnt="0"/>
      <dgm:spPr/>
    </dgm:pt>
    <dgm:pt modelId="{B01A4662-A0A0-4676-A81D-2BAC5F4E263A}" type="pres">
      <dgm:prSet presAssocID="{24960D4F-5C7D-4AF9-9590-6CA1190AF59A}" presName="vertSpace2a" presStyleCnt="0"/>
      <dgm:spPr/>
    </dgm:pt>
    <dgm:pt modelId="{08432A1C-E1EA-4C95-98D2-0E2BFBFD6D00}" type="pres">
      <dgm:prSet presAssocID="{24960D4F-5C7D-4AF9-9590-6CA1190AF59A}" presName="horz2" presStyleCnt="0"/>
      <dgm:spPr/>
    </dgm:pt>
    <dgm:pt modelId="{AC1BD67D-00E6-4D0D-ADF5-3D91382D3F2F}" type="pres">
      <dgm:prSet presAssocID="{24960D4F-5C7D-4AF9-9590-6CA1190AF59A}" presName="horzSpace2" presStyleCnt="0"/>
      <dgm:spPr/>
    </dgm:pt>
    <dgm:pt modelId="{96F75A74-71A9-4F12-837C-CB026C7D3297}" type="pres">
      <dgm:prSet presAssocID="{24960D4F-5C7D-4AF9-9590-6CA1190AF59A}" presName="tx2" presStyleLbl="revTx" presStyleIdx="1" presStyleCnt="8"/>
      <dgm:spPr/>
    </dgm:pt>
    <dgm:pt modelId="{720CFD42-0B38-4849-AEEB-C4A320C9A017}" type="pres">
      <dgm:prSet presAssocID="{24960D4F-5C7D-4AF9-9590-6CA1190AF59A}" presName="vert2" presStyleCnt="0"/>
      <dgm:spPr/>
    </dgm:pt>
    <dgm:pt modelId="{209F5F99-E73C-4AFF-B98F-74D29CF6771D}" type="pres">
      <dgm:prSet presAssocID="{24960D4F-5C7D-4AF9-9590-6CA1190AF59A}" presName="thinLine2b" presStyleLbl="callout" presStyleIdx="0" presStyleCnt="7"/>
      <dgm:spPr/>
    </dgm:pt>
    <dgm:pt modelId="{64C9D905-A473-4333-8896-D4163B95632A}" type="pres">
      <dgm:prSet presAssocID="{24960D4F-5C7D-4AF9-9590-6CA1190AF59A}" presName="vertSpace2b" presStyleCnt="0"/>
      <dgm:spPr/>
    </dgm:pt>
    <dgm:pt modelId="{4CD3FB74-735E-48FF-A924-82DBC8EFB4DB}" type="pres">
      <dgm:prSet presAssocID="{0FAB709A-C180-40B8-BCC2-1FC18F992922}" presName="horz2" presStyleCnt="0"/>
      <dgm:spPr/>
    </dgm:pt>
    <dgm:pt modelId="{47B61D07-C631-4CA5-BAEF-1036DA214C98}" type="pres">
      <dgm:prSet presAssocID="{0FAB709A-C180-40B8-BCC2-1FC18F992922}" presName="horzSpace2" presStyleCnt="0"/>
      <dgm:spPr/>
    </dgm:pt>
    <dgm:pt modelId="{9067E91A-E5FF-49B6-A415-22D72D8CD4F6}" type="pres">
      <dgm:prSet presAssocID="{0FAB709A-C180-40B8-BCC2-1FC18F992922}" presName="tx2" presStyleLbl="revTx" presStyleIdx="2" presStyleCnt="8"/>
      <dgm:spPr/>
    </dgm:pt>
    <dgm:pt modelId="{95E3007D-23BC-4166-972D-45D98737F523}" type="pres">
      <dgm:prSet presAssocID="{0FAB709A-C180-40B8-BCC2-1FC18F992922}" presName="vert2" presStyleCnt="0"/>
      <dgm:spPr/>
    </dgm:pt>
    <dgm:pt modelId="{AB637A41-870D-4B6D-BD27-1CAC4C927B86}" type="pres">
      <dgm:prSet presAssocID="{0FAB709A-C180-40B8-BCC2-1FC18F992922}" presName="thinLine2b" presStyleLbl="callout" presStyleIdx="1" presStyleCnt="7"/>
      <dgm:spPr/>
    </dgm:pt>
    <dgm:pt modelId="{D2229B67-F8B8-4FE8-9962-9BD677A26138}" type="pres">
      <dgm:prSet presAssocID="{0FAB709A-C180-40B8-BCC2-1FC18F992922}" presName="vertSpace2b" presStyleCnt="0"/>
      <dgm:spPr/>
    </dgm:pt>
    <dgm:pt modelId="{00C999EB-E972-4F45-BB62-98A64FF7C0B4}" type="pres">
      <dgm:prSet presAssocID="{E3B787E6-0AE1-455D-B7AD-3F55179EBBA1}" presName="horz2" presStyleCnt="0"/>
      <dgm:spPr/>
    </dgm:pt>
    <dgm:pt modelId="{65B23C7F-9448-421B-98C9-146CCD64E051}" type="pres">
      <dgm:prSet presAssocID="{E3B787E6-0AE1-455D-B7AD-3F55179EBBA1}" presName="horzSpace2" presStyleCnt="0"/>
      <dgm:spPr/>
    </dgm:pt>
    <dgm:pt modelId="{A509160E-C114-4451-A1A4-1668626A9D2C}" type="pres">
      <dgm:prSet presAssocID="{E3B787E6-0AE1-455D-B7AD-3F55179EBBA1}" presName="tx2" presStyleLbl="revTx" presStyleIdx="3" presStyleCnt="8"/>
      <dgm:spPr/>
    </dgm:pt>
    <dgm:pt modelId="{4A732349-946E-434F-A7E8-F7219435AEDE}" type="pres">
      <dgm:prSet presAssocID="{E3B787E6-0AE1-455D-B7AD-3F55179EBBA1}" presName="vert2" presStyleCnt="0"/>
      <dgm:spPr/>
    </dgm:pt>
    <dgm:pt modelId="{6048449B-4063-4395-8315-E16942508762}" type="pres">
      <dgm:prSet presAssocID="{E3B787E6-0AE1-455D-B7AD-3F55179EBBA1}" presName="thinLine2b" presStyleLbl="callout" presStyleIdx="2" presStyleCnt="7"/>
      <dgm:spPr/>
    </dgm:pt>
    <dgm:pt modelId="{F31EE5C5-E4DD-423A-9FCB-35DDEF9CCFCF}" type="pres">
      <dgm:prSet presAssocID="{E3B787E6-0AE1-455D-B7AD-3F55179EBBA1}" presName="vertSpace2b" presStyleCnt="0"/>
      <dgm:spPr/>
    </dgm:pt>
    <dgm:pt modelId="{4AD69BE7-93FE-42A4-81E6-E4CD3BA95EC3}" type="pres">
      <dgm:prSet presAssocID="{38A92719-D1E3-422D-BF95-BDAF16FDD95F}" presName="horz2" presStyleCnt="0"/>
      <dgm:spPr/>
    </dgm:pt>
    <dgm:pt modelId="{A881E55C-9A1C-49D0-8D15-3358C548451D}" type="pres">
      <dgm:prSet presAssocID="{38A92719-D1E3-422D-BF95-BDAF16FDD95F}" presName="horzSpace2" presStyleCnt="0"/>
      <dgm:spPr/>
    </dgm:pt>
    <dgm:pt modelId="{8FC2DA54-C472-494D-97BE-EF9EFDEAE3A3}" type="pres">
      <dgm:prSet presAssocID="{38A92719-D1E3-422D-BF95-BDAF16FDD95F}" presName="tx2" presStyleLbl="revTx" presStyleIdx="4" presStyleCnt="8"/>
      <dgm:spPr/>
    </dgm:pt>
    <dgm:pt modelId="{FAD994F0-7527-4A61-B77D-D410044279B8}" type="pres">
      <dgm:prSet presAssocID="{38A92719-D1E3-422D-BF95-BDAF16FDD95F}" presName="vert2" presStyleCnt="0"/>
      <dgm:spPr/>
    </dgm:pt>
    <dgm:pt modelId="{C07DFEAA-5BC3-4E5C-93D8-EEBFBB7D5269}" type="pres">
      <dgm:prSet presAssocID="{38A92719-D1E3-422D-BF95-BDAF16FDD95F}" presName="thinLine2b" presStyleLbl="callout" presStyleIdx="3" presStyleCnt="7"/>
      <dgm:spPr/>
    </dgm:pt>
    <dgm:pt modelId="{543B8777-6E20-4FF0-8C54-9A88AB279FCB}" type="pres">
      <dgm:prSet presAssocID="{38A92719-D1E3-422D-BF95-BDAF16FDD95F}" presName="vertSpace2b" presStyleCnt="0"/>
      <dgm:spPr/>
    </dgm:pt>
    <dgm:pt modelId="{7EAFB361-C2C7-42A4-BD1C-3747F5ED0C3D}" type="pres">
      <dgm:prSet presAssocID="{E56B2442-4312-43B5-A66F-4BD2FE85BFC8}" presName="horz2" presStyleCnt="0"/>
      <dgm:spPr/>
    </dgm:pt>
    <dgm:pt modelId="{E23EBA48-AB2F-44E2-9FFF-75A070C83C40}" type="pres">
      <dgm:prSet presAssocID="{E56B2442-4312-43B5-A66F-4BD2FE85BFC8}" presName="horzSpace2" presStyleCnt="0"/>
      <dgm:spPr/>
    </dgm:pt>
    <dgm:pt modelId="{D99FFBB2-ED58-427B-8966-AD0CC3500F04}" type="pres">
      <dgm:prSet presAssocID="{E56B2442-4312-43B5-A66F-4BD2FE85BFC8}" presName="tx2" presStyleLbl="revTx" presStyleIdx="5" presStyleCnt="8"/>
      <dgm:spPr/>
    </dgm:pt>
    <dgm:pt modelId="{7FD1B278-FC2D-449F-BA80-7EC061479F7C}" type="pres">
      <dgm:prSet presAssocID="{E56B2442-4312-43B5-A66F-4BD2FE85BFC8}" presName="vert2" presStyleCnt="0"/>
      <dgm:spPr/>
    </dgm:pt>
    <dgm:pt modelId="{1564F897-3808-4B9A-8B3F-77D213508461}" type="pres">
      <dgm:prSet presAssocID="{E56B2442-4312-43B5-A66F-4BD2FE85BFC8}" presName="thinLine2b" presStyleLbl="callout" presStyleIdx="4" presStyleCnt="7"/>
      <dgm:spPr/>
    </dgm:pt>
    <dgm:pt modelId="{6CAEDBC5-78D8-4D12-A47A-463E2D45FFD1}" type="pres">
      <dgm:prSet presAssocID="{E56B2442-4312-43B5-A66F-4BD2FE85BFC8}" presName="vertSpace2b" presStyleCnt="0"/>
      <dgm:spPr/>
    </dgm:pt>
    <dgm:pt modelId="{05D4E2EE-CCC0-41FA-9DE3-613A578FA1FE}" type="pres">
      <dgm:prSet presAssocID="{82E2A717-8132-4843-BD46-7E6649F163CF}" presName="horz2" presStyleCnt="0"/>
      <dgm:spPr/>
    </dgm:pt>
    <dgm:pt modelId="{63B8BEFE-199E-4B37-A1F9-228AC9384D7D}" type="pres">
      <dgm:prSet presAssocID="{82E2A717-8132-4843-BD46-7E6649F163CF}" presName="horzSpace2" presStyleCnt="0"/>
      <dgm:spPr/>
    </dgm:pt>
    <dgm:pt modelId="{EDF00900-BB2C-418F-8912-3D9AC096BC0A}" type="pres">
      <dgm:prSet presAssocID="{82E2A717-8132-4843-BD46-7E6649F163CF}" presName="tx2" presStyleLbl="revTx" presStyleIdx="6" presStyleCnt="8"/>
      <dgm:spPr/>
    </dgm:pt>
    <dgm:pt modelId="{F9D9051D-A581-4CE2-8BF2-0180548E8078}" type="pres">
      <dgm:prSet presAssocID="{82E2A717-8132-4843-BD46-7E6649F163CF}" presName="vert2" presStyleCnt="0"/>
      <dgm:spPr/>
    </dgm:pt>
    <dgm:pt modelId="{1BFDDB04-2F91-40F7-A61D-BC1EBD35D7B8}" type="pres">
      <dgm:prSet presAssocID="{82E2A717-8132-4843-BD46-7E6649F163CF}" presName="thinLine2b" presStyleLbl="callout" presStyleIdx="5" presStyleCnt="7"/>
      <dgm:spPr/>
    </dgm:pt>
    <dgm:pt modelId="{5C272C98-C5D0-4A78-82FB-6FCF4501EE16}" type="pres">
      <dgm:prSet presAssocID="{82E2A717-8132-4843-BD46-7E6649F163CF}" presName="vertSpace2b" presStyleCnt="0"/>
      <dgm:spPr/>
    </dgm:pt>
    <dgm:pt modelId="{CC9269AF-05DA-473E-8C1F-68C434728A1A}" type="pres">
      <dgm:prSet presAssocID="{A3601158-6B4A-4395-993E-3CD382CE5208}" presName="horz2" presStyleCnt="0"/>
      <dgm:spPr/>
    </dgm:pt>
    <dgm:pt modelId="{A24A9F59-26DA-45BC-BAD0-B871BBFEB6CA}" type="pres">
      <dgm:prSet presAssocID="{A3601158-6B4A-4395-993E-3CD382CE5208}" presName="horzSpace2" presStyleCnt="0"/>
      <dgm:spPr/>
    </dgm:pt>
    <dgm:pt modelId="{2768C11E-7AC7-44C5-951B-47BD4C02EB42}" type="pres">
      <dgm:prSet presAssocID="{A3601158-6B4A-4395-993E-3CD382CE5208}" presName="tx2" presStyleLbl="revTx" presStyleIdx="7" presStyleCnt="8"/>
      <dgm:spPr/>
    </dgm:pt>
    <dgm:pt modelId="{082F3065-50D4-4B9C-B3E1-34EB92A5DA31}" type="pres">
      <dgm:prSet presAssocID="{A3601158-6B4A-4395-993E-3CD382CE5208}" presName="vert2" presStyleCnt="0"/>
      <dgm:spPr/>
    </dgm:pt>
    <dgm:pt modelId="{46743C90-25ED-490F-BD4B-8693EEF7CE0D}" type="pres">
      <dgm:prSet presAssocID="{A3601158-6B4A-4395-993E-3CD382CE5208}" presName="thinLine2b" presStyleLbl="callout" presStyleIdx="6" presStyleCnt="7"/>
      <dgm:spPr/>
    </dgm:pt>
    <dgm:pt modelId="{BDFB384E-E22D-4515-98B2-D699EAFD5C35}" type="pres">
      <dgm:prSet presAssocID="{A3601158-6B4A-4395-993E-3CD382CE5208}" presName="vertSpace2b" presStyleCnt="0"/>
      <dgm:spPr/>
    </dgm:pt>
  </dgm:ptLst>
  <dgm:cxnLst>
    <dgm:cxn modelId="{AF5FC506-8FCA-4ADA-8C24-8AC71DEEA7B0}" type="presOf" srcId="{E56B2442-4312-43B5-A66F-4BD2FE85BFC8}" destId="{D99FFBB2-ED58-427B-8966-AD0CC3500F04}" srcOrd="0" destOrd="0" presId="urn:microsoft.com/office/officeart/2008/layout/LinedList"/>
    <dgm:cxn modelId="{20F1B90D-F596-4A3B-8A09-31FE0F305930}" srcId="{E419E693-E3A8-4DBC-8DC1-DFE692C4B554}" destId="{E3B787E6-0AE1-455D-B7AD-3F55179EBBA1}" srcOrd="2" destOrd="0" parTransId="{55254EFB-A4BB-4F11-B5F3-75E8D0AD9E6A}" sibTransId="{8B8F88A5-1D43-4909-AAC9-A09291611705}"/>
    <dgm:cxn modelId="{8F45CF0F-69F6-43D8-B3F9-4C805A799850}" type="presOf" srcId="{24960D4F-5C7D-4AF9-9590-6CA1190AF59A}" destId="{96F75A74-71A9-4F12-837C-CB026C7D3297}" srcOrd="0" destOrd="0" presId="urn:microsoft.com/office/officeart/2008/layout/LinedList"/>
    <dgm:cxn modelId="{84A48A1A-53D9-41A4-90B3-0F1B92065ADC}" type="presOf" srcId="{F86E2FB6-ED2B-48EC-BC5E-B57DBF239D58}" destId="{5DC72272-43FA-4EF5-BDD4-C9CC6DEC83FF}" srcOrd="0" destOrd="0" presId="urn:microsoft.com/office/officeart/2008/layout/LinedList"/>
    <dgm:cxn modelId="{BC6A6C31-7313-4B04-9225-018DBE82C994}" type="presOf" srcId="{0FAB709A-C180-40B8-BCC2-1FC18F992922}" destId="{9067E91A-E5FF-49B6-A415-22D72D8CD4F6}" srcOrd="0" destOrd="0" presId="urn:microsoft.com/office/officeart/2008/layout/LinedList"/>
    <dgm:cxn modelId="{B2A9ED34-15B0-409A-B43A-F4FD63CA486C}" type="presOf" srcId="{E3B787E6-0AE1-455D-B7AD-3F55179EBBA1}" destId="{A509160E-C114-4451-A1A4-1668626A9D2C}" srcOrd="0" destOrd="0" presId="urn:microsoft.com/office/officeart/2008/layout/LinedList"/>
    <dgm:cxn modelId="{78050D44-B18F-476F-A455-405BAD30649A}" type="presOf" srcId="{38A92719-D1E3-422D-BF95-BDAF16FDD95F}" destId="{8FC2DA54-C472-494D-97BE-EF9EFDEAE3A3}" srcOrd="0" destOrd="0" presId="urn:microsoft.com/office/officeart/2008/layout/LinedList"/>
    <dgm:cxn modelId="{421E5E58-D938-45D0-A613-E112733B90D2}" srcId="{F86E2FB6-ED2B-48EC-BC5E-B57DBF239D58}" destId="{E419E693-E3A8-4DBC-8DC1-DFE692C4B554}" srcOrd="0" destOrd="0" parTransId="{B872099E-C33B-48B7-A120-247A8C704AEE}" sibTransId="{3FF49882-E26A-417F-A4BC-639011D396F0}"/>
    <dgm:cxn modelId="{E8A3F45D-1462-4008-A429-F8C21F1828DD}" srcId="{E419E693-E3A8-4DBC-8DC1-DFE692C4B554}" destId="{38A92719-D1E3-422D-BF95-BDAF16FDD95F}" srcOrd="3" destOrd="0" parTransId="{E45E3AF5-E500-4065-A282-EE005D9C8202}" sibTransId="{ACDCA40E-73D9-4737-95ED-ED3F08C5BF89}"/>
    <dgm:cxn modelId="{80773C60-748E-43C7-A684-25021967D6AD}" type="presOf" srcId="{E419E693-E3A8-4DBC-8DC1-DFE692C4B554}" destId="{3DAE5E36-995E-4353-8A8A-1C8BC0A65B2A}" srcOrd="0" destOrd="0" presId="urn:microsoft.com/office/officeart/2008/layout/LinedList"/>
    <dgm:cxn modelId="{81948C63-92D3-4163-B5CE-2CC4739D0AC7}" srcId="{E419E693-E3A8-4DBC-8DC1-DFE692C4B554}" destId="{E56B2442-4312-43B5-A66F-4BD2FE85BFC8}" srcOrd="4" destOrd="0" parTransId="{069BD7E3-C259-49F6-B0A6-F469C1248CD0}" sibTransId="{F8E31F0B-FCD7-409D-A0B1-F8C2E1C5EA07}"/>
    <dgm:cxn modelId="{B7044972-B6FA-4E87-97D6-D77C9C3EA7CD}" type="presOf" srcId="{A3601158-6B4A-4395-993E-3CD382CE5208}" destId="{2768C11E-7AC7-44C5-951B-47BD4C02EB42}" srcOrd="0" destOrd="0" presId="urn:microsoft.com/office/officeart/2008/layout/LinedList"/>
    <dgm:cxn modelId="{334E1D93-7FDC-4E11-81CB-783A4AB89CE0}" srcId="{E419E693-E3A8-4DBC-8DC1-DFE692C4B554}" destId="{A3601158-6B4A-4395-993E-3CD382CE5208}" srcOrd="6" destOrd="0" parTransId="{034701AB-6524-4540-9748-2BF9FCCD14ED}" sibTransId="{25757977-C8C4-4114-9F33-E9B477707347}"/>
    <dgm:cxn modelId="{7F268DC9-D097-4A44-88A9-1F0F4571FA1A}" srcId="{E419E693-E3A8-4DBC-8DC1-DFE692C4B554}" destId="{24960D4F-5C7D-4AF9-9590-6CA1190AF59A}" srcOrd="0" destOrd="0" parTransId="{3C227F9B-F4F0-46A3-A89D-541978EDCC7F}" sibTransId="{5D740AEE-7567-470B-BC23-2C2E2A8D3694}"/>
    <dgm:cxn modelId="{4BF73FD1-F804-4498-9E2C-A016F6665623}" type="presOf" srcId="{82E2A717-8132-4843-BD46-7E6649F163CF}" destId="{EDF00900-BB2C-418F-8912-3D9AC096BC0A}" srcOrd="0" destOrd="0" presId="urn:microsoft.com/office/officeart/2008/layout/LinedList"/>
    <dgm:cxn modelId="{129229DF-1642-4364-B6E2-481EE104D47F}" srcId="{E419E693-E3A8-4DBC-8DC1-DFE692C4B554}" destId="{0FAB709A-C180-40B8-BCC2-1FC18F992922}" srcOrd="1" destOrd="0" parTransId="{67310991-1498-4B83-B73F-1824CB4E975E}" sibTransId="{851446F1-5984-4C6F-831F-5F82CD09FC50}"/>
    <dgm:cxn modelId="{6CA6C0E7-B8B7-444C-A02D-A82BFC5D3CA2}" srcId="{E419E693-E3A8-4DBC-8DC1-DFE692C4B554}" destId="{82E2A717-8132-4843-BD46-7E6649F163CF}" srcOrd="5" destOrd="0" parTransId="{387872BC-8BAB-4CE7-BB67-60E2B9EDD451}" sibTransId="{BDE0CD0F-DC0F-4F8A-93D9-F250333DF1AE}"/>
    <dgm:cxn modelId="{7FCE3327-9AF2-4FEA-A1AF-A9ADC116312B}" type="presParOf" srcId="{5DC72272-43FA-4EF5-BDD4-C9CC6DEC83FF}" destId="{CBAECDD8-8448-442E-A674-5FA820545A33}" srcOrd="0" destOrd="0" presId="urn:microsoft.com/office/officeart/2008/layout/LinedList"/>
    <dgm:cxn modelId="{D0FCE697-C073-470C-9D29-0961DDBB00D2}" type="presParOf" srcId="{5DC72272-43FA-4EF5-BDD4-C9CC6DEC83FF}" destId="{65C596D1-0A9B-417D-A8CF-FE5BDEC1E278}" srcOrd="1" destOrd="0" presId="urn:microsoft.com/office/officeart/2008/layout/LinedList"/>
    <dgm:cxn modelId="{473AC3AC-45E5-4693-ADED-54725C41F31E}" type="presParOf" srcId="{65C596D1-0A9B-417D-A8CF-FE5BDEC1E278}" destId="{3DAE5E36-995E-4353-8A8A-1C8BC0A65B2A}" srcOrd="0" destOrd="0" presId="urn:microsoft.com/office/officeart/2008/layout/LinedList"/>
    <dgm:cxn modelId="{90AC1C19-3A42-49D1-946F-D94411C70BD4}" type="presParOf" srcId="{65C596D1-0A9B-417D-A8CF-FE5BDEC1E278}" destId="{9401D56B-EE62-4E85-88C9-17006B480DC8}" srcOrd="1" destOrd="0" presId="urn:microsoft.com/office/officeart/2008/layout/LinedList"/>
    <dgm:cxn modelId="{738DE056-77B9-4FA2-8822-8071CE852955}" type="presParOf" srcId="{9401D56B-EE62-4E85-88C9-17006B480DC8}" destId="{B01A4662-A0A0-4676-A81D-2BAC5F4E263A}" srcOrd="0" destOrd="0" presId="urn:microsoft.com/office/officeart/2008/layout/LinedList"/>
    <dgm:cxn modelId="{7D430EF8-B060-4C07-9B5A-A1FB89618769}" type="presParOf" srcId="{9401D56B-EE62-4E85-88C9-17006B480DC8}" destId="{08432A1C-E1EA-4C95-98D2-0E2BFBFD6D00}" srcOrd="1" destOrd="0" presId="urn:microsoft.com/office/officeart/2008/layout/LinedList"/>
    <dgm:cxn modelId="{0F94414F-146E-43A7-9F33-0438DECDCBD8}" type="presParOf" srcId="{08432A1C-E1EA-4C95-98D2-0E2BFBFD6D00}" destId="{AC1BD67D-00E6-4D0D-ADF5-3D91382D3F2F}" srcOrd="0" destOrd="0" presId="urn:microsoft.com/office/officeart/2008/layout/LinedList"/>
    <dgm:cxn modelId="{3088A6F0-6343-4EF7-9206-7289EE5CD7D7}" type="presParOf" srcId="{08432A1C-E1EA-4C95-98D2-0E2BFBFD6D00}" destId="{96F75A74-71A9-4F12-837C-CB026C7D3297}" srcOrd="1" destOrd="0" presId="urn:microsoft.com/office/officeart/2008/layout/LinedList"/>
    <dgm:cxn modelId="{BBA354D5-30D3-495D-A096-001C55925640}" type="presParOf" srcId="{08432A1C-E1EA-4C95-98D2-0E2BFBFD6D00}" destId="{720CFD42-0B38-4849-AEEB-C4A320C9A017}" srcOrd="2" destOrd="0" presId="urn:microsoft.com/office/officeart/2008/layout/LinedList"/>
    <dgm:cxn modelId="{00C4A04B-C8C8-4470-9EDD-C6D63CD13041}" type="presParOf" srcId="{9401D56B-EE62-4E85-88C9-17006B480DC8}" destId="{209F5F99-E73C-4AFF-B98F-74D29CF6771D}" srcOrd="2" destOrd="0" presId="urn:microsoft.com/office/officeart/2008/layout/LinedList"/>
    <dgm:cxn modelId="{3A6C4446-1843-4A30-9B4D-7095C3C7B979}" type="presParOf" srcId="{9401D56B-EE62-4E85-88C9-17006B480DC8}" destId="{64C9D905-A473-4333-8896-D4163B95632A}" srcOrd="3" destOrd="0" presId="urn:microsoft.com/office/officeart/2008/layout/LinedList"/>
    <dgm:cxn modelId="{183A19AD-AA4F-4952-9E86-75E6F9D807EA}" type="presParOf" srcId="{9401D56B-EE62-4E85-88C9-17006B480DC8}" destId="{4CD3FB74-735E-48FF-A924-82DBC8EFB4DB}" srcOrd="4" destOrd="0" presId="urn:microsoft.com/office/officeart/2008/layout/LinedList"/>
    <dgm:cxn modelId="{062C88F4-8926-4837-82EB-A3C1BD8D89AC}" type="presParOf" srcId="{4CD3FB74-735E-48FF-A924-82DBC8EFB4DB}" destId="{47B61D07-C631-4CA5-BAEF-1036DA214C98}" srcOrd="0" destOrd="0" presId="urn:microsoft.com/office/officeart/2008/layout/LinedList"/>
    <dgm:cxn modelId="{02475A98-2308-4C97-A20E-24264F9D836C}" type="presParOf" srcId="{4CD3FB74-735E-48FF-A924-82DBC8EFB4DB}" destId="{9067E91A-E5FF-49B6-A415-22D72D8CD4F6}" srcOrd="1" destOrd="0" presId="urn:microsoft.com/office/officeart/2008/layout/LinedList"/>
    <dgm:cxn modelId="{E0BE0435-180E-456C-A8D4-EC3571D04A15}" type="presParOf" srcId="{4CD3FB74-735E-48FF-A924-82DBC8EFB4DB}" destId="{95E3007D-23BC-4166-972D-45D98737F523}" srcOrd="2" destOrd="0" presId="urn:microsoft.com/office/officeart/2008/layout/LinedList"/>
    <dgm:cxn modelId="{98D52595-3162-458A-8DEC-7CD4714E3BAE}" type="presParOf" srcId="{9401D56B-EE62-4E85-88C9-17006B480DC8}" destId="{AB637A41-870D-4B6D-BD27-1CAC4C927B86}" srcOrd="5" destOrd="0" presId="urn:microsoft.com/office/officeart/2008/layout/LinedList"/>
    <dgm:cxn modelId="{3DB57A0F-C687-4C90-8336-5E4B8988AA2C}" type="presParOf" srcId="{9401D56B-EE62-4E85-88C9-17006B480DC8}" destId="{D2229B67-F8B8-4FE8-9962-9BD677A26138}" srcOrd="6" destOrd="0" presId="urn:microsoft.com/office/officeart/2008/layout/LinedList"/>
    <dgm:cxn modelId="{6C8D4A72-78CE-413C-8F97-744525C33A73}" type="presParOf" srcId="{9401D56B-EE62-4E85-88C9-17006B480DC8}" destId="{00C999EB-E972-4F45-BB62-98A64FF7C0B4}" srcOrd="7" destOrd="0" presId="urn:microsoft.com/office/officeart/2008/layout/LinedList"/>
    <dgm:cxn modelId="{D7F740A4-7D3F-4331-8C37-8C41472E4F75}" type="presParOf" srcId="{00C999EB-E972-4F45-BB62-98A64FF7C0B4}" destId="{65B23C7F-9448-421B-98C9-146CCD64E051}" srcOrd="0" destOrd="0" presId="urn:microsoft.com/office/officeart/2008/layout/LinedList"/>
    <dgm:cxn modelId="{4C5DB3EC-AF55-4751-9A02-D0C65FB54B0B}" type="presParOf" srcId="{00C999EB-E972-4F45-BB62-98A64FF7C0B4}" destId="{A509160E-C114-4451-A1A4-1668626A9D2C}" srcOrd="1" destOrd="0" presId="urn:microsoft.com/office/officeart/2008/layout/LinedList"/>
    <dgm:cxn modelId="{D74C0E15-E74A-4BA2-9688-CECDD6E9009C}" type="presParOf" srcId="{00C999EB-E972-4F45-BB62-98A64FF7C0B4}" destId="{4A732349-946E-434F-A7E8-F7219435AEDE}" srcOrd="2" destOrd="0" presId="urn:microsoft.com/office/officeart/2008/layout/LinedList"/>
    <dgm:cxn modelId="{C1528EF6-2400-4206-8C66-D40E2D7E0091}" type="presParOf" srcId="{9401D56B-EE62-4E85-88C9-17006B480DC8}" destId="{6048449B-4063-4395-8315-E16942508762}" srcOrd="8" destOrd="0" presId="urn:microsoft.com/office/officeart/2008/layout/LinedList"/>
    <dgm:cxn modelId="{471A4273-E481-48E4-B25D-37F7583A16D1}" type="presParOf" srcId="{9401D56B-EE62-4E85-88C9-17006B480DC8}" destId="{F31EE5C5-E4DD-423A-9FCB-35DDEF9CCFCF}" srcOrd="9" destOrd="0" presId="urn:microsoft.com/office/officeart/2008/layout/LinedList"/>
    <dgm:cxn modelId="{B49FB99E-6A65-4D8B-8FEC-4EA5D9A66C21}" type="presParOf" srcId="{9401D56B-EE62-4E85-88C9-17006B480DC8}" destId="{4AD69BE7-93FE-42A4-81E6-E4CD3BA95EC3}" srcOrd="10" destOrd="0" presId="urn:microsoft.com/office/officeart/2008/layout/LinedList"/>
    <dgm:cxn modelId="{EFC34D31-694C-4B28-8690-83D92FCE04B6}" type="presParOf" srcId="{4AD69BE7-93FE-42A4-81E6-E4CD3BA95EC3}" destId="{A881E55C-9A1C-49D0-8D15-3358C548451D}" srcOrd="0" destOrd="0" presId="urn:microsoft.com/office/officeart/2008/layout/LinedList"/>
    <dgm:cxn modelId="{268B8E33-AEC4-4D58-9F4A-41A8D831DDBD}" type="presParOf" srcId="{4AD69BE7-93FE-42A4-81E6-E4CD3BA95EC3}" destId="{8FC2DA54-C472-494D-97BE-EF9EFDEAE3A3}" srcOrd="1" destOrd="0" presId="urn:microsoft.com/office/officeart/2008/layout/LinedList"/>
    <dgm:cxn modelId="{43853FD3-FFC0-4C29-BF21-69C5C23B80C0}" type="presParOf" srcId="{4AD69BE7-93FE-42A4-81E6-E4CD3BA95EC3}" destId="{FAD994F0-7527-4A61-B77D-D410044279B8}" srcOrd="2" destOrd="0" presId="urn:microsoft.com/office/officeart/2008/layout/LinedList"/>
    <dgm:cxn modelId="{81AD8432-1B9F-4A43-9D45-960C08086E46}" type="presParOf" srcId="{9401D56B-EE62-4E85-88C9-17006B480DC8}" destId="{C07DFEAA-5BC3-4E5C-93D8-EEBFBB7D5269}" srcOrd="11" destOrd="0" presId="urn:microsoft.com/office/officeart/2008/layout/LinedList"/>
    <dgm:cxn modelId="{7EC42BE7-411C-4A11-8B82-2B31E496DF99}" type="presParOf" srcId="{9401D56B-EE62-4E85-88C9-17006B480DC8}" destId="{543B8777-6E20-4FF0-8C54-9A88AB279FCB}" srcOrd="12" destOrd="0" presId="urn:microsoft.com/office/officeart/2008/layout/LinedList"/>
    <dgm:cxn modelId="{DE05AC3D-96EA-4865-9D3F-1B0DFFBCC91B}" type="presParOf" srcId="{9401D56B-EE62-4E85-88C9-17006B480DC8}" destId="{7EAFB361-C2C7-42A4-BD1C-3747F5ED0C3D}" srcOrd="13" destOrd="0" presId="urn:microsoft.com/office/officeart/2008/layout/LinedList"/>
    <dgm:cxn modelId="{0B3DB785-4679-42F8-BEE1-5B0AFB0967AE}" type="presParOf" srcId="{7EAFB361-C2C7-42A4-BD1C-3747F5ED0C3D}" destId="{E23EBA48-AB2F-44E2-9FFF-75A070C83C40}" srcOrd="0" destOrd="0" presId="urn:microsoft.com/office/officeart/2008/layout/LinedList"/>
    <dgm:cxn modelId="{7E5BEB9A-3842-4F95-8680-0AF393AD0D8E}" type="presParOf" srcId="{7EAFB361-C2C7-42A4-BD1C-3747F5ED0C3D}" destId="{D99FFBB2-ED58-427B-8966-AD0CC3500F04}" srcOrd="1" destOrd="0" presId="urn:microsoft.com/office/officeart/2008/layout/LinedList"/>
    <dgm:cxn modelId="{EC4A41CD-71DC-45CC-9F6F-5DB7093954BB}" type="presParOf" srcId="{7EAFB361-C2C7-42A4-BD1C-3747F5ED0C3D}" destId="{7FD1B278-FC2D-449F-BA80-7EC061479F7C}" srcOrd="2" destOrd="0" presId="urn:microsoft.com/office/officeart/2008/layout/LinedList"/>
    <dgm:cxn modelId="{E780B85F-92A0-476E-9494-6F4FE0357D8D}" type="presParOf" srcId="{9401D56B-EE62-4E85-88C9-17006B480DC8}" destId="{1564F897-3808-4B9A-8B3F-77D213508461}" srcOrd="14" destOrd="0" presId="urn:microsoft.com/office/officeart/2008/layout/LinedList"/>
    <dgm:cxn modelId="{291968CB-49FC-4065-877F-1062F9E65923}" type="presParOf" srcId="{9401D56B-EE62-4E85-88C9-17006B480DC8}" destId="{6CAEDBC5-78D8-4D12-A47A-463E2D45FFD1}" srcOrd="15" destOrd="0" presId="urn:microsoft.com/office/officeart/2008/layout/LinedList"/>
    <dgm:cxn modelId="{7EE68507-2FA1-455E-898D-177B55DEECA4}" type="presParOf" srcId="{9401D56B-EE62-4E85-88C9-17006B480DC8}" destId="{05D4E2EE-CCC0-41FA-9DE3-613A578FA1FE}" srcOrd="16" destOrd="0" presId="urn:microsoft.com/office/officeart/2008/layout/LinedList"/>
    <dgm:cxn modelId="{14802E90-D20B-4FCA-A5F3-E9FA32698DF8}" type="presParOf" srcId="{05D4E2EE-CCC0-41FA-9DE3-613A578FA1FE}" destId="{63B8BEFE-199E-4B37-A1F9-228AC9384D7D}" srcOrd="0" destOrd="0" presId="urn:microsoft.com/office/officeart/2008/layout/LinedList"/>
    <dgm:cxn modelId="{FFF6C1A7-A3DF-4FDC-8102-C204B1DAE0F2}" type="presParOf" srcId="{05D4E2EE-CCC0-41FA-9DE3-613A578FA1FE}" destId="{EDF00900-BB2C-418F-8912-3D9AC096BC0A}" srcOrd="1" destOrd="0" presId="urn:microsoft.com/office/officeart/2008/layout/LinedList"/>
    <dgm:cxn modelId="{961820E0-16B1-4695-9C33-B311A70C45A8}" type="presParOf" srcId="{05D4E2EE-CCC0-41FA-9DE3-613A578FA1FE}" destId="{F9D9051D-A581-4CE2-8BF2-0180548E8078}" srcOrd="2" destOrd="0" presId="urn:microsoft.com/office/officeart/2008/layout/LinedList"/>
    <dgm:cxn modelId="{A6393F25-E57D-41D7-8EC1-8BF45059DD09}" type="presParOf" srcId="{9401D56B-EE62-4E85-88C9-17006B480DC8}" destId="{1BFDDB04-2F91-40F7-A61D-BC1EBD35D7B8}" srcOrd="17" destOrd="0" presId="urn:microsoft.com/office/officeart/2008/layout/LinedList"/>
    <dgm:cxn modelId="{12029380-D2FB-4827-9C1C-E6B2C5393288}" type="presParOf" srcId="{9401D56B-EE62-4E85-88C9-17006B480DC8}" destId="{5C272C98-C5D0-4A78-82FB-6FCF4501EE16}" srcOrd="18" destOrd="0" presId="urn:microsoft.com/office/officeart/2008/layout/LinedList"/>
    <dgm:cxn modelId="{8CF2B6F3-886C-4338-8FB9-8E4DA6DB8C4E}" type="presParOf" srcId="{9401D56B-EE62-4E85-88C9-17006B480DC8}" destId="{CC9269AF-05DA-473E-8C1F-68C434728A1A}" srcOrd="19" destOrd="0" presId="urn:microsoft.com/office/officeart/2008/layout/LinedList"/>
    <dgm:cxn modelId="{BFA6E0B0-AB80-41ED-8B2F-4FD205DE3049}" type="presParOf" srcId="{CC9269AF-05DA-473E-8C1F-68C434728A1A}" destId="{A24A9F59-26DA-45BC-BAD0-B871BBFEB6CA}" srcOrd="0" destOrd="0" presId="urn:microsoft.com/office/officeart/2008/layout/LinedList"/>
    <dgm:cxn modelId="{69B9687F-674F-4E3A-BB7B-2D7A3ED3E4A2}" type="presParOf" srcId="{CC9269AF-05DA-473E-8C1F-68C434728A1A}" destId="{2768C11E-7AC7-44C5-951B-47BD4C02EB42}" srcOrd="1" destOrd="0" presId="urn:microsoft.com/office/officeart/2008/layout/LinedList"/>
    <dgm:cxn modelId="{A3023186-D5E9-4676-9A2D-1DD2E8BF4261}" type="presParOf" srcId="{CC9269AF-05DA-473E-8C1F-68C434728A1A}" destId="{082F3065-50D4-4B9C-B3E1-34EB92A5DA31}" srcOrd="2" destOrd="0" presId="urn:microsoft.com/office/officeart/2008/layout/LinedList"/>
    <dgm:cxn modelId="{1A38683E-142C-40E3-BA33-2B79406A7925}" type="presParOf" srcId="{9401D56B-EE62-4E85-88C9-17006B480DC8}" destId="{46743C90-25ED-490F-BD4B-8693EEF7CE0D}" srcOrd="20" destOrd="0" presId="urn:microsoft.com/office/officeart/2008/layout/LinedList"/>
    <dgm:cxn modelId="{0A302C50-1184-42D0-8510-B182A21FF3C5}" type="presParOf" srcId="{9401D56B-EE62-4E85-88C9-17006B480DC8}" destId="{BDFB384E-E22D-4515-98B2-D699EAFD5C35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86EC41-FEE0-4947-81AE-1C34222D300A}" type="doc">
      <dgm:prSet loTypeId="urn:microsoft.com/office/officeart/2005/8/layout/vList5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4C9C0D7-A786-44CB-AB09-62741B50486E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4C9A6858-4A80-481E-BCDD-03D22C24E2DF}" type="parTrans" cxnId="{EA53CEF2-901B-4F44-9198-91A80D5F85B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B2D8A-7AF2-4B73-A5BA-5849925D5F52}" type="sibTrans" cxnId="{EA53CEF2-901B-4F44-9198-91A80D5F85B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95018D-713F-42A6-A79D-56FCCA06A41B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E8B22FAA-C967-43E2-9205-A53239CC1AB9}" type="parTrans" cxnId="{1AD23162-6E01-40F1-BA1D-CA67337230F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BDE9B6-3F4F-4126-978D-6B76287CA472}" type="sibTrans" cxnId="{1AD23162-6E01-40F1-BA1D-CA67337230F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7D6164-50A7-4F8C-A5D8-8506962DB643}">
      <dgm:prSet phldrT="[Text]"/>
      <dgm:spPr/>
      <dgm:t>
        <a:bodyPr/>
        <a:lstStyle/>
        <a:p>
          <a:pPr>
            <a:buNone/>
          </a:pPr>
          <a:r>
            <a:rPr lang="en-US" b="0">
              <a:latin typeface="Arial" panose="020B0604020202020204" pitchFamily="34" charset="0"/>
              <a:cs typeface="Arial" panose="020B0604020202020204" pitchFamily="34" charset="0"/>
            </a:rPr>
            <a:t>About the High Altitude Project</a:t>
          </a:r>
        </a:p>
      </dgm:t>
    </dgm:pt>
    <dgm:pt modelId="{3106C170-4A06-4575-8E3D-FBBC85F606B9}" type="parTrans" cxnId="{D105CC05-B8CD-4F7C-B8FA-5E6EE0F7558D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594F75-40A0-46A8-8A66-016B4F0BFA93}" type="sibTrans" cxnId="{D105CC05-B8CD-4F7C-B8FA-5E6EE0F7558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BB511D-32F7-4FF5-A2CF-CEB0E9B48773}">
      <dgm:prSet phldrT="[Text]"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gm:t>
    </dgm:pt>
    <dgm:pt modelId="{01680A61-09C0-42B4-BE0E-51D133BEBADB}" type="parTrans" cxnId="{55A8CBC2-C49A-4AB8-AFBB-DF56426748E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9FD216-429B-4BBB-8E20-034671279C8E}" type="sibTrans" cxnId="{55A8CBC2-C49A-4AB8-AFBB-DF56426748E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7DE3D-276B-46E1-93FA-CAE59339F549}">
      <dgm:prSet phldrT="[Text]"/>
      <dgm:spPr/>
      <dgm:t>
        <a:bodyPr/>
        <a:lstStyle/>
        <a:p>
          <a:pPr>
            <a:buNone/>
          </a:pPr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About GH2 based Microgrids</a:t>
          </a:r>
        </a:p>
      </dgm:t>
    </dgm:pt>
    <dgm:pt modelId="{FBD916A8-B2D0-43E1-8368-51D6FBA2636F}" type="parTrans" cxnId="{1C9F13A2-6785-409C-B4EC-62E0CEA4E6DC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1A5284-6A78-4A22-AC21-CF45FDDDDA9F}" type="sibTrans" cxnId="{1C9F13A2-6785-409C-B4EC-62E0CEA4E6D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BC004E-5706-48FC-8E32-181019095EA9}">
      <dgm:prSet/>
      <dgm:spPr/>
      <dgm:t>
        <a:bodyPr/>
        <a:lstStyle/>
        <a:p>
          <a:r>
            <a:rPr lang="en-US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C472DCBA-EF18-4356-92D9-262791136F2B}" type="parTrans" cxnId="{889A6765-6C8B-4AF2-9145-414ACAA0F97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59B4CB-6D27-459D-9815-1DE9A94BD767}" type="sibTrans" cxnId="{889A6765-6C8B-4AF2-9145-414ACAA0F97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97875-5B89-48A2-8AE9-9D8631A8E105}">
      <dgm:prSet/>
      <dgm:spPr/>
      <dgm:t>
        <a:bodyPr/>
        <a:lstStyle/>
        <a:p>
          <a:pPr>
            <a:buNone/>
          </a:pPr>
          <a:r>
            <a:rPr lang="en-US" b="0">
              <a:latin typeface="Arial" panose="020B0604020202020204" pitchFamily="34" charset="0"/>
              <a:cs typeface="Arial" panose="020B0604020202020204" pitchFamily="34" charset="0"/>
            </a:rPr>
            <a:t>Comparison vis a vis DG</a:t>
          </a:r>
        </a:p>
      </dgm:t>
    </dgm:pt>
    <dgm:pt modelId="{BE4A4419-8B27-41A9-9AAC-04DB9FFD214E}" type="parTrans" cxnId="{9A4A22D7-2C91-4196-9292-8EA0540C27C1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394A89-5A85-4429-A153-DF5C7FB4784D}" type="sibTrans" cxnId="{9A4A22D7-2C91-4196-9292-8EA0540C27C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F5F6F-16FF-47DF-9C35-49679C8B5532}">
      <dgm:prSet/>
      <dgm:spPr/>
      <dgm:t>
        <a:bodyPr/>
        <a:lstStyle/>
        <a:p>
          <a:pPr marL="285750" lvl="1" indent="-285750" defTabSz="1244600">
            <a:spcBef>
              <a:spcPct val="0"/>
            </a:spcBef>
            <a:spcAft>
              <a:spcPct val="15000"/>
            </a:spcAft>
            <a:buNone/>
          </a:pPr>
          <a:r>
            <a:rPr lang="en-IN" b="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Monthly energy Profiles</a:t>
          </a:r>
        </a:p>
      </dgm:t>
    </dgm:pt>
    <dgm:pt modelId="{C1379C4E-A0EA-4B25-A217-8794D12F17AB}" type="parTrans" cxnId="{BC241492-AB1F-4EB1-ACDD-320FCAADFA3B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7C0345-6ED1-4092-8FED-8832B534E8D3}" type="sibTrans" cxnId="{BC241492-AB1F-4EB1-ACDD-320FCAADFA3B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02C39C-D473-4550-8026-F799D8DA0212}">
      <dgm:prSet/>
      <dgm:spPr/>
      <dgm:t>
        <a:bodyPr/>
        <a:lstStyle/>
        <a:p>
          <a:pPr marL="0" lvl="0" indent="0" defTabSz="1244600">
            <a:spcBef>
              <a:spcPct val="0"/>
            </a:spcBef>
            <a:spcAft>
              <a:spcPct val="35000"/>
            </a:spcAft>
            <a:buNone/>
          </a:pPr>
          <a:r>
            <a:rPr lang="en-IN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gm:t>
    </dgm:pt>
    <dgm:pt modelId="{C4925049-A1E2-42BF-A153-64140971319C}" type="parTrans" cxnId="{D7D5057A-D1C3-404A-8433-45CA41D54849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F05A06-B6A1-4EB7-8B44-6CF8998041AD}" type="sibTrans" cxnId="{D7D5057A-D1C3-404A-8433-45CA41D54849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328EED-4381-412B-A6DF-1B45F3E0AD4B}">
      <dgm:prSet/>
      <dgm:spPr/>
      <dgm:t>
        <a:bodyPr/>
        <a:lstStyle/>
        <a:p>
          <a:pPr>
            <a:buNone/>
          </a:pPr>
          <a:r>
            <a:rPr lang="en-IN" b="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Challenges in such projects</a:t>
          </a:r>
        </a:p>
      </dgm:t>
    </dgm:pt>
    <dgm:pt modelId="{F592767E-AD0A-4E7B-9775-A8D044AA9D84}" type="parTrans" cxnId="{ED66A31A-7DA2-4F09-B6F8-C7414ABDC7E3}">
      <dgm:prSet/>
      <dgm:spPr/>
      <dgm:t>
        <a:bodyPr/>
        <a:lstStyle/>
        <a:p>
          <a:endParaRPr lang="en-IN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93A4A-1B19-4BD6-9400-2C2AAC8F6CEC}" type="sibTrans" cxnId="{ED66A31A-7DA2-4F09-B6F8-C7414ABDC7E3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B34B50-7DCA-8241-A67E-9DF140EEB98B}" type="pres">
      <dgm:prSet presAssocID="{5A86EC41-FEE0-4947-81AE-1C34222D300A}" presName="Name0" presStyleCnt="0">
        <dgm:presLayoutVars>
          <dgm:dir/>
          <dgm:animLvl val="lvl"/>
          <dgm:resizeHandles val="exact"/>
        </dgm:presLayoutVars>
      </dgm:prSet>
      <dgm:spPr/>
    </dgm:pt>
    <dgm:pt modelId="{C040E251-4DAF-4844-8227-D5058D83E484}" type="pres">
      <dgm:prSet presAssocID="{A4C9C0D7-A786-44CB-AB09-62741B50486E}" presName="linNode" presStyleCnt="0"/>
      <dgm:spPr/>
    </dgm:pt>
    <dgm:pt modelId="{645DFE0F-32BF-344B-835D-C55BEA13CF42}" type="pres">
      <dgm:prSet presAssocID="{A4C9C0D7-A786-44CB-AB09-62741B50486E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62FB559E-8A87-9542-955D-E794001EA164}" type="pres">
      <dgm:prSet presAssocID="{A4C9C0D7-A786-44CB-AB09-62741B50486E}" presName="descendantText" presStyleLbl="alignAccFollowNode1" presStyleIdx="0" presStyleCnt="5">
        <dgm:presLayoutVars>
          <dgm:bulletEnabled val="1"/>
        </dgm:presLayoutVars>
      </dgm:prSet>
      <dgm:spPr/>
    </dgm:pt>
    <dgm:pt modelId="{0FBDCC90-80BE-C04F-B754-1FDE87F6AD42}" type="pres">
      <dgm:prSet presAssocID="{C07B2D8A-7AF2-4B73-A5BA-5849925D5F52}" presName="sp" presStyleCnt="0"/>
      <dgm:spPr/>
    </dgm:pt>
    <dgm:pt modelId="{EEA27DD8-F99F-D143-B190-4C52F42F8706}" type="pres">
      <dgm:prSet presAssocID="{94BC004E-5706-48FC-8E32-181019095EA9}" presName="linNode" presStyleCnt="0"/>
      <dgm:spPr/>
    </dgm:pt>
    <dgm:pt modelId="{365A8BE8-815C-AC4A-85E7-F108DF218F29}" type="pres">
      <dgm:prSet presAssocID="{94BC004E-5706-48FC-8E32-181019095EA9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AA0C94A6-0F96-EB48-9DE0-8D9BD476CD0C}" type="pres">
      <dgm:prSet presAssocID="{94BC004E-5706-48FC-8E32-181019095EA9}" presName="descendantText" presStyleLbl="alignAccFollowNode1" presStyleIdx="1" presStyleCnt="5">
        <dgm:presLayoutVars>
          <dgm:bulletEnabled val="1"/>
        </dgm:presLayoutVars>
      </dgm:prSet>
      <dgm:spPr/>
    </dgm:pt>
    <dgm:pt modelId="{C6B8DF72-209A-424A-B660-785A59F057BF}" type="pres">
      <dgm:prSet presAssocID="{7659B4CB-6D27-459D-9815-1DE9A94BD767}" presName="sp" presStyleCnt="0"/>
      <dgm:spPr/>
    </dgm:pt>
    <dgm:pt modelId="{7A3008CF-D0A3-434A-AFA8-9F28CC1CE49F}" type="pres">
      <dgm:prSet presAssocID="{CF95018D-713F-42A6-A79D-56FCCA06A41B}" presName="linNode" presStyleCnt="0"/>
      <dgm:spPr/>
    </dgm:pt>
    <dgm:pt modelId="{7E7A76F0-0862-0845-BFF6-CDBECC5401D2}" type="pres">
      <dgm:prSet presAssocID="{CF95018D-713F-42A6-A79D-56FCCA06A41B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37CE344A-7CA4-2141-848F-184879D488A5}" type="pres">
      <dgm:prSet presAssocID="{CF95018D-713F-42A6-A79D-56FCCA06A41B}" presName="descendantText" presStyleLbl="alignAccFollowNode1" presStyleIdx="2" presStyleCnt="5">
        <dgm:presLayoutVars>
          <dgm:bulletEnabled val="1"/>
        </dgm:presLayoutVars>
      </dgm:prSet>
      <dgm:spPr/>
    </dgm:pt>
    <dgm:pt modelId="{BF314F4A-FC18-1045-966F-A95C79DAAE72}" type="pres">
      <dgm:prSet presAssocID="{D0BDE9B6-3F4F-4126-978D-6B76287CA472}" presName="sp" presStyleCnt="0"/>
      <dgm:spPr/>
    </dgm:pt>
    <dgm:pt modelId="{D4AD9534-1650-F146-B12C-2CCE1D8A3B82}" type="pres">
      <dgm:prSet presAssocID="{21BB511D-32F7-4FF5-A2CF-CEB0E9B48773}" presName="linNode" presStyleCnt="0"/>
      <dgm:spPr/>
    </dgm:pt>
    <dgm:pt modelId="{7A340CE7-F370-3C4C-8651-D4B350E61E9F}" type="pres">
      <dgm:prSet presAssocID="{21BB511D-32F7-4FF5-A2CF-CEB0E9B48773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4667CAD0-72BF-9E4B-991B-BC24239B6CDD}" type="pres">
      <dgm:prSet presAssocID="{21BB511D-32F7-4FF5-A2CF-CEB0E9B48773}" presName="descendantText" presStyleLbl="alignAccFollowNode1" presStyleIdx="3" presStyleCnt="5">
        <dgm:presLayoutVars>
          <dgm:bulletEnabled val="1"/>
        </dgm:presLayoutVars>
      </dgm:prSet>
      <dgm:spPr/>
    </dgm:pt>
    <dgm:pt modelId="{91412F0E-1EA8-164D-BBD2-A3CE6A48BCF4}" type="pres">
      <dgm:prSet presAssocID="{F19FD216-429B-4BBB-8E20-034671279C8E}" presName="sp" presStyleCnt="0"/>
      <dgm:spPr/>
    </dgm:pt>
    <dgm:pt modelId="{15DCA276-FD5A-194B-AB3B-58EEF318BE6F}" type="pres">
      <dgm:prSet presAssocID="{B302C39C-D473-4550-8026-F799D8DA0212}" presName="linNode" presStyleCnt="0"/>
      <dgm:spPr/>
    </dgm:pt>
    <dgm:pt modelId="{575FDFCF-1CF8-2248-9730-DF322B54D6A3}" type="pres">
      <dgm:prSet presAssocID="{B302C39C-D473-4550-8026-F799D8DA0212}" presName="parentText" presStyleLbl="node1" presStyleIdx="4" presStyleCnt="5">
        <dgm:presLayoutVars>
          <dgm:chMax val="1"/>
          <dgm:bulletEnabled val="1"/>
        </dgm:presLayoutVars>
      </dgm:prSet>
      <dgm:spPr/>
    </dgm:pt>
    <dgm:pt modelId="{64E25102-76C7-EA4C-813F-948C769BA94D}" type="pres">
      <dgm:prSet presAssocID="{B302C39C-D473-4550-8026-F799D8DA0212}" presName="descendantText" presStyleLbl="alignAccFollowNode1" presStyleIdx="4" presStyleCnt="5">
        <dgm:presLayoutVars>
          <dgm:bulletEnabled val="1"/>
        </dgm:presLayoutVars>
      </dgm:prSet>
      <dgm:spPr/>
    </dgm:pt>
  </dgm:ptLst>
  <dgm:cxnLst>
    <dgm:cxn modelId="{D105CC05-B8CD-4F7C-B8FA-5E6EE0F7558D}" srcId="{CF95018D-713F-42A6-A79D-56FCCA06A41B}" destId="{9A7D6164-50A7-4F8C-A5D8-8506962DB643}" srcOrd="0" destOrd="0" parTransId="{3106C170-4A06-4575-8E3D-FBBC85F606B9}" sibTransId="{03594F75-40A0-46A8-8A66-016B4F0BFA93}"/>
    <dgm:cxn modelId="{ED66A31A-7DA2-4F09-B6F8-C7414ABDC7E3}" srcId="{B302C39C-D473-4550-8026-F799D8DA0212}" destId="{DC328EED-4381-412B-A6DF-1B45F3E0AD4B}" srcOrd="0" destOrd="0" parTransId="{F592767E-AD0A-4E7B-9775-A8D044AA9D84}" sibTransId="{25E93A4A-1B19-4BD6-9400-2C2AAC8F6CEC}"/>
    <dgm:cxn modelId="{9A8E7223-279F-CC4D-8378-3102A5CAF2B6}" type="presOf" srcId="{94BC004E-5706-48FC-8E32-181019095EA9}" destId="{365A8BE8-815C-AC4A-85E7-F108DF218F29}" srcOrd="0" destOrd="0" presId="urn:microsoft.com/office/officeart/2005/8/layout/vList5"/>
    <dgm:cxn modelId="{D190BE4F-2FF8-D742-8AF5-91E11DF58DF3}" type="presOf" srcId="{1D897875-5B89-48A2-8AE9-9D8631A8E105}" destId="{AA0C94A6-0F96-EB48-9DE0-8D9BD476CD0C}" srcOrd="0" destOrd="0" presId="urn:microsoft.com/office/officeart/2005/8/layout/vList5"/>
    <dgm:cxn modelId="{1AD23162-6E01-40F1-BA1D-CA67337230F2}" srcId="{5A86EC41-FEE0-4947-81AE-1C34222D300A}" destId="{CF95018D-713F-42A6-A79D-56FCCA06A41B}" srcOrd="2" destOrd="0" parTransId="{E8B22FAA-C967-43E2-9205-A53239CC1AB9}" sibTransId="{D0BDE9B6-3F4F-4126-978D-6B76287CA472}"/>
    <dgm:cxn modelId="{889A6765-6C8B-4AF2-9145-414ACAA0F975}" srcId="{5A86EC41-FEE0-4947-81AE-1C34222D300A}" destId="{94BC004E-5706-48FC-8E32-181019095EA9}" srcOrd="1" destOrd="0" parTransId="{C472DCBA-EF18-4356-92D9-262791136F2B}" sibTransId="{7659B4CB-6D27-459D-9815-1DE9A94BD767}"/>
    <dgm:cxn modelId="{A2611578-F7DF-8840-B1D9-9C5D35BBCF83}" type="presOf" srcId="{21BB511D-32F7-4FF5-A2CF-CEB0E9B48773}" destId="{7A340CE7-F370-3C4C-8651-D4B350E61E9F}" srcOrd="0" destOrd="0" presId="urn:microsoft.com/office/officeart/2005/8/layout/vList5"/>
    <dgm:cxn modelId="{D7D5057A-D1C3-404A-8433-45CA41D54849}" srcId="{5A86EC41-FEE0-4947-81AE-1C34222D300A}" destId="{B302C39C-D473-4550-8026-F799D8DA0212}" srcOrd="4" destOrd="0" parTransId="{C4925049-A1E2-42BF-A153-64140971319C}" sibTransId="{3DF05A06-B6A1-4EB7-8B44-6CF8998041AD}"/>
    <dgm:cxn modelId="{328C807F-9A02-2D40-98B0-A1942476423B}" type="presOf" srcId="{A4C9C0D7-A786-44CB-AB09-62741B50486E}" destId="{645DFE0F-32BF-344B-835D-C55BEA13CF42}" srcOrd="0" destOrd="0" presId="urn:microsoft.com/office/officeart/2005/8/layout/vList5"/>
    <dgm:cxn modelId="{31E77283-8FBF-DB45-B4B5-B095BD154CB5}" type="presOf" srcId="{1427DE3D-276B-46E1-93FA-CAE59339F549}" destId="{62FB559E-8A87-9542-955D-E794001EA164}" srcOrd="0" destOrd="0" presId="urn:microsoft.com/office/officeart/2005/8/layout/vList5"/>
    <dgm:cxn modelId="{BC241492-AB1F-4EB1-ACDD-320FCAADFA3B}" srcId="{21BB511D-32F7-4FF5-A2CF-CEB0E9B48773}" destId="{92DF5F6F-16FF-47DF-9C35-49679C8B5532}" srcOrd="0" destOrd="0" parTransId="{C1379C4E-A0EA-4B25-A217-8794D12F17AB}" sibTransId="{237C0345-6ED1-4092-8FED-8832B534E8D3}"/>
    <dgm:cxn modelId="{4CCA1892-614F-AD46-A9CE-D212EBF53329}" type="presOf" srcId="{92DF5F6F-16FF-47DF-9C35-49679C8B5532}" destId="{4667CAD0-72BF-9E4B-991B-BC24239B6CDD}" srcOrd="0" destOrd="0" presId="urn:microsoft.com/office/officeart/2005/8/layout/vList5"/>
    <dgm:cxn modelId="{1C9F13A2-6785-409C-B4EC-62E0CEA4E6DC}" srcId="{A4C9C0D7-A786-44CB-AB09-62741B50486E}" destId="{1427DE3D-276B-46E1-93FA-CAE59339F549}" srcOrd="0" destOrd="0" parTransId="{FBD916A8-B2D0-43E1-8368-51D6FBA2636F}" sibTransId="{771A5284-6A78-4A22-AC21-CF45FDDDDA9F}"/>
    <dgm:cxn modelId="{C0FBAEB1-8DC0-A94F-9BFF-A20ED7B4DBAD}" type="presOf" srcId="{B302C39C-D473-4550-8026-F799D8DA0212}" destId="{575FDFCF-1CF8-2248-9730-DF322B54D6A3}" srcOrd="0" destOrd="0" presId="urn:microsoft.com/office/officeart/2005/8/layout/vList5"/>
    <dgm:cxn modelId="{55A8CBC2-C49A-4AB8-AFBB-DF56426748E6}" srcId="{5A86EC41-FEE0-4947-81AE-1C34222D300A}" destId="{21BB511D-32F7-4FF5-A2CF-CEB0E9B48773}" srcOrd="3" destOrd="0" parTransId="{01680A61-09C0-42B4-BE0E-51D133BEBADB}" sibTransId="{F19FD216-429B-4BBB-8E20-034671279C8E}"/>
    <dgm:cxn modelId="{2190D7CE-D3FA-DA44-8C1F-CBDC442CA7B2}" type="presOf" srcId="{DC328EED-4381-412B-A6DF-1B45F3E0AD4B}" destId="{64E25102-76C7-EA4C-813F-948C769BA94D}" srcOrd="0" destOrd="0" presId="urn:microsoft.com/office/officeart/2005/8/layout/vList5"/>
    <dgm:cxn modelId="{02AB0FD1-F015-B940-A131-0535191CC518}" type="presOf" srcId="{CF95018D-713F-42A6-A79D-56FCCA06A41B}" destId="{7E7A76F0-0862-0845-BFF6-CDBECC5401D2}" srcOrd="0" destOrd="0" presId="urn:microsoft.com/office/officeart/2005/8/layout/vList5"/>
    <dgm:cxn modelId="{9A4A22D7-2C91-4196-9292-8EA0540C27C1}" srcId="{94BC004E-5706-48FC-8E32-181019095EA9}" destId="{1D897875-5B89-48A2-8AE9-9D8631A8E105}" srcOrd="0" destOrd="0" parTransId="{BE4A4419-8B27-41A9-9AAC-04DB9FFD214E}" sibTransId="{F7394A89-5A85-4429-A153-DF5C7FB4784D}"/>
    <dgm:cxn modelId="{E1BA76DA-63AC-034E-AD3C-910EDB429FBC}" type="presOf" srcId="{9A7D6164-50A7-4F8C-A5D8-8506962DB643}" destId="{37CE344A-7CA4-2141-848F-184879D488A5}" srcOrd="0" destOrd="0" presId="urn:microsoft.com/office/officeart/2005/8/layout/vList5"/>
    <dgm:cxn modelId="{EA53CEF2-901B-4F44-9198-91A80D5F85BC}" srcId="{5A86EC41-FEE0-4947-81AE-1C34222D300A}" destId="{A4C9C0D7-A786-44CB-AB09-62741B50486E}" srcOrd="0" destOrd="0" parTransId="{4C9A6858-4A80-481E-BCDD-03D22C24E2DF}" sibTransId="{C07B2D8A-7AF2-4B73-A5BA-5849925D5F52}"/>
    <dgm:cxn modelId="{E96E58F6-459C-6B4C-AB63-C09E1381068A}" type="presOf" srcId="{5A86EC41-FEE0-4947-81AE-1C34222D300A}" destId="{B2B34B50-7DCA-8241-A67E-9DF140EEB98B}" srcOrd="0" destOrd="0" presId="urn:microsoft.com/office/officeart/2005/8/layout/vList5"/>
    <dgm:cxn modelId="{A1B9755E-FD38-6B48-8A31-E656D06A6407}" type="presParOf" srcId="{B2B34B50-7DCA-8241-A67E-9DF140EEB98B}" destId="{C040E251-4DAF-4844-8227-D5058D83E484}" srcOrd="0" destOrd="0" presId="urn:microsoft.com/office/officeart/2005/8/layout/vList5"/>
    <dgm:cxn modelId="{EFFCA604-8D4A-AE49-9EC6-A68E619DCADE}" type="presParOf" srcId="{C040E251-4DAF-4844-8227-D5058D83E484}" destId="{645DFE0F-32BF-344B-835D-C55BEA13CF42}" srcOrd="0" destOrd="0" presId="urn:microsoft.com/office/officeart/2005/8/layout/vList5"/>
    <dgm:cxn modelId="{0579A1F2-CFC8-CA46-83BA-E0744D550A1A}" type="presParOf" srcId="{C040E251-4DAF-4844-8227-D5058D83E484}" destId="{62FB559E-8A87-9542-955D-E794001EA164}" srcOrd="1" destOrd="0" presId="urn:microsoft.com/office/officeart/2005/8/layout/vList5"/>
    <dgm:cxn modelId="{33DE00E6-1EC8-564D-9E81-968289FAA977}" type="presParOf" srcId="{B2B34B50-7DCA-8241-A67E-9DF140EEB98B}" destId="{0FBDCC90-80BE-C04F-B754-1FDE87F6AD42}" srcOrd="1" destOrd="0" presId="urn:microsoft.com/office/officeart/2005/8/layout/vList5"/>
    <dgm:cxn modelId="{E28EA04E-CA11-7C4B-A20F-2430479BE098}" type="presParOf" srcId="{B2B34B50-7DCA-8241-A67E-9DF140EEB98B}" destId="{EEA27DD8-F99F-D143-B190-4C52F42F8706}" srcOrd="2" destOrd="0" presId="urn:microsoft.com/office/officeart/2005/8/layout/vList5"/>
    <dgm:cxn modelId="{BC145719-8D6B-E74D-96DB-E1C54A70C615}" type="presParOf" srcId="{EEA27DD8-F99F-D143-B190-4C52F42F8706}" destId="{365A8BE8-815C-AC4A-85E7-F108DF218F29}" srcOrd="0" destOrd="0" presId="urn:microsoft.com/office/officeart/2005/8/layout/vList5"/>
    <dgm:cxn modelId="{77594DBB-84F4-654A-B50B-558657E64EA5}" type="presParOf" srcId="{EEA27DD8-F99F-D143-B190-4C52F42F8706}" destId="{AA0C94A6-0F96-EB48-9DE0-8D9BD476CD0C}" srcOrd="1" destOrd="0" presId="urn:microsoft.com/office/officeart/2005/8/layout/vList5"/>
    <dgm:cxn modelId="{E06C3763-4C09-2A40-9951-855343E8662F}" type="presParOf" srcId="{B2B34B50-7DCA-8241-A67E-9DF140EEB98B}" destId="{C6B8DF72-209A-424A-B660-785A59F057BF}" srcOrd="3" destOrd="0" presId="urn:microsoft.com/office/officeart/2005/8/layout/vList5"/>
    <dgm:cxn modelId="{97D007BE-ADC6-0041-8BA6-6E1FB547A1E3}" type="presParOf" srcId="{B2B34B50-7DCA-8241-A67E-9DF140EEB98B}" destId="{7A3008CF-D0A3-434A-AFA8-9F28CC1CE49F}" srcOrd="4" destOrd="0" presId="urn:microsoft.com/office/officeart/2005/8/layout/vList5"/>
    <dgm:cxn modelId="{DF394DA5-E641-F647-8B08-0D8C29E2376A}" type="presParOf" srcId="{7A3008CF-D0A3-434A-AFA8-9F28CC1CE49F}" destId="{7E7A76F0-0862-0845-BFF6-CDBECC5401D2}" srcOrd="0" destOrd="0" presId="urn:microsoft.com/office/officeart/2005/8/layout/vList5"/>
    <dgm:cxn modelId="{6EA3E287-679D-FE4B-922E-6538F202A433}" type="presParOf" srcId="{7A3008CF-D0A3-434A-AFA8-9F28CC1CE49F}" destId="{37CE344A-7CA4-2141-848F-184879D488A5}" srcOrd="1" destOrd="0" presId="urn:microsoft.com/office/officeart/2005/8/layout/vList5"/>
    <dgm:cxn modelId="{41670B78-97CE-6743-AF8B-E66E88C4AF17}" type="presParOf" srcId="{B2B34B50-7DCA-8241-A67E-9DF140EEB98B}" destId="{BF314F4A-FC18-1045-966F-A95C79DAAE72}" srcOrd="5" destOrd="0" presId="urn:microsoft.com/office/officeart/2005/8/layout/vList5"/>
    <dgm:cxn modelId="{45C29800-A605-7D45-804F-997454BB82D4}" type="presParOf" srcId="{B2B34B50-7DCA-8241-A67E-9DF140EEB98B}" destId="{D4AD9534-1650-F146-B12C-2CCE1D8A3B82}" srcOrd="6" destOrd="0" presId="urn:microsoft.com/office/officeart/2005/8/layout/vList5"/>
    <dgm:cxn modelId="{291929CF-2A76-0646-815D-449ECB6C8164}" type="presParOf" srcId="{D4AD9534-1650-F146-B12C-2CCE1D8A3B82}" destId="{7A340CE7-F370-3C4C-8651-D4B350E61E9F}" srcOrd="0" destOrd="0" presId="urn:microsoft.com/office/officeart/2005/8/layout/vList5"/>
    <dgm:cxn modelId="{63B84FA6-98A7-6C41-8E2F-339EC40935E0}" type="presParOf" srcId="{D4AD9534-1650-F146-B12C-2CCE1D8A3B82}" destId="{4667CAD0-72BF-9E4B-991B-BC24239B6CDD}" srcOrd="1" destOrd="0" presId="urn:microsoft.com/office/officeart/2005/8/layout/vList5"/>
    <dgm:cxn modelId="{8355102E-C646-8241-B687-4E1293C878AE}" type="presParOf" srcId="{B2B34B50-7DCA-8241-A67E-9DF140EEB98B}" destId="{91412F0E-1EA8-164D-BBD2-A3CE6A48BCF4}" srcOrd="7" destOrd="0" presId="urn:microsoft.com/office/officeart/2005/8/layout/vList5"/>
    <dgm:cxn modelId="{A0625658-789A-9941-A11A-8764CACDD53E}" type="presParOf" srcId="{B2B34B50-7DCA-8241-A67E-9DF140EEB98B}" destId="{15DCA276-FD5A-194B-AB3B-58EEF318BE6F}" srcOrd="8" destOrd="0" presId="urn:microsoft.com/office/officeart/2005/8/layout/vList5"/>
    <dgm:cxn modelId="{88FF5F70-2C99-4A4E-B0CD-95174E08E9A1}" type="presParOf" srcId="{15DCA276-FD5A-194B-AB3B-58EEF318BE6F}" destId="{575FDFCF-1CF8-2248-9730-DF322B54D6A3}" srcOrd="0" destOrd="0" presId="urn:microsoft.com/office/officeart/2005/8/layout/vList5"/>
    <dgm:cxn modelId="{705AD52F-EBD0-A443-928B-5C9B054B193A}" type="presParOf" srcId="{15DCA276-FD5A-194B-AB3B-58EEF318BE6F}" destId="{64E25102-76C7-EA4C-813F-948C769BA94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96663A-E208-49B0-A0AE-9C56B5A388A8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988FE0C-41DB-408B-A375-B86F8AC651E2}">
      <dgm:prSet phldrT="[Text]"/>
      <dgm:spPr/>
      <dgm:t>
        <a:bodyPr/>
        <a:lstStyle/>
        <a:p>
          <a:r>
            <a:rPr lang="en-IN" dirty="0"/>
            <a:t>Self-sustaining standalone system</a:t>
          </a:r>
        </a:p>
      </dgm:t>
    </dgm:pt>
    <dgm:pt modelId="{E4480A8A-AD0F-41DE-91AB-1C71E1B5E82A}" type="parTrans" cxnId="{AF95F449-9D98-4D43-84B7-7C1B120F4B6E}">
      <dgm:prSet/>
      <dgm:spPr/>
      <dgm:t>
        <a:bodyPr/>
        <a:lstStyle/>
        <a:p>
          <a:endParaRPr lang="en-IN"/>
        </a:p>
      </dgm:t>
    </dgm:pt>
    <dgm:pt modelId="{3ABC052C-2CD3-4EC2-8C02-DF46ADCEC75B}" type="sibTrans" cxnId="{AF95F449-9D98-4D43-84B7-7C1B120F4B6E}">
      <dgm:prSet/>
      <dgm:spPr/>
      <dgm:t>
        <a:bodyPr/>
        <a:lstStyle/>
        <a:p>
          <a:endParaRPr lang="en-IN"/>
        </a:p>
      </dgm:t>
    </dgm:pt>
    <dgm:pt modelId="{07DC8B29-1438-45DD-A168-3B07385DD411}">
      <dgm:prSet phldrT="[Text]"/>
      <dgm:spPr/>
      <dgm:t>
        <a:bodyPr/>
        <a:lstStyle/>
        <a:p>
          <a:r>
            <a:rPr lang="en-IN" dirty="0"/>
            <a:t>Cost of power supply</a:t>
          </a:r>
        </a:p>
      </dgm:t>
    </dgm:pt>
    <dgm:pt modelId="{C03ED6DD-8201-4016-B353-FB5D91CF1BA3}" type="parTrans" cxnId="{203B178E-A8A6-4086-AEDA-EFC023476CDC}">
      <dgm:prSet/>
      <dgm:spPr/>
      <dgm:t>
        <a:bodyPr/>
        <a:lstStyle/>
        <a:p>
          <a:endParaRPr lang="en-IN"/>
        </a:p>
      </dgm:t>
    </dgm:pt>
    <dgm:pt modelId="{F069495F-CC78-4034-A154-C52D6055503B}" type="sibTrans" cxnId="{203B178E-A8A6-4086-AEDA-EFC023476CDC}">
      <dgm:prSet/>
      <dgm:spPr/>
      <dgm:t>
        <a:bodyPr/>
        <a:lstStyle/>
        <a:p>
          <a:endParaRPr lang="en-IN"/>
        </a:p>
      </dgm:t>
    </dgm:pt>
    <dgm:pt modelId="{368E9EAE-E5E8-45AB-A2CF-2211F928EB19}">
      <dgm:prSet phldrT="[Text]"/>
      <dgm:spPr/>
      <dgm:t>
        <a:bodyPr/>
        <a:lstStyle/>
        <a:p>
          <a:r>
            <a:rPr lang="en-IN" dirty="0"/>
            <a:t>Resources required</a:t>
          </a:r>
        </a:p>
      </dgm:t>
    </dgm:pt>
    <dgm:pt modelId="{D0A46DBC-AEDB-4007-97EF-DE82885FCC08}" type="parTrans" cxnId="{98BF83F6-C7FA-4420-9970-BBEA29E74010}">
      <dgm:prSet/>
      <dgm:spPr/>
      <dgm:t>
        <a:bodyPr/>
        <a:lstStyle/>
        <a:p>
          <a:endParaRPr lang="en-IN"/>
        </a:p>
      </dgm:t>
    </dgm:pt>
    <dgm:pt modelId="{0A8CA595-4172-49AA-B038-EB5CE641BF5D}" type="sibTrans" cxnId="{98BF83F6-C7FA-4420-9970-BBEA29E74010}">
      <dgm:prSet/>
      <dgm:spPr/>
      <dgm:t>
        <a:bodyPr/>
        <a:lstStyle/>
        <a:p>
          <a:endParaRPr lang="en-IN"/>
        </a:p>
      </dgm:t>
    </dgm:pt>
    <dgm:pt modelId="{4BE7F19A-81D9-4292-98E0-DCC33F472E40}">
      <dgm:prSet/>
      <dgm:spPr/>
      <dgm:t>
        <a:bodyPr/>
        <a:lstStyle/>
        <a:p>
          <a:r>
            <a:rPr lang="en-IN" dirty="0"/>
            <a:t>No fuel logistics involved</a:t>
          </a:r>
        </a:p>
      </dgm:t>
    </dgm:pt>
    <dgm:pt modelId="{5772C546-C1FC-4D48-9354-4EEC8F844F3C}" type="parTrans" cxnId="{9AE1F20F-22C1-4C56-B9DB-BA2B5D0C7872}">
      <dgm:prSet/>
      <dgm:spPr/>
      <dgm:t>
        <a:bodyPr/>
        <a:lstStyle/>
        <a:p>
          <a:endParaRPr lang="en-IN"/>
        </a:p>
      </dgm:t>
    </dgm:pt>
    <dgm:pt modelId="{7C72675A-1789-4A60-BFCE-D1E4CA9D096F}" type="sibTrans" cxnId="{9AE1F20F-22C1-4C56-B9DB-BA2B5D0C7872}">
      <dgm:prSet/>
      <dgm:spPr/>
      <dgm:t>
        <a:bodyPr/>
        <a:lstStyle/>
        <a:p>
          <a:endParaRPr lang="en-IN"/>
        </a:p>
      </dgm:t>
    </dgm:pt>
    <dgm:pt modelId="{A44DE06B-2FAF-4B95-A556-40D013F72D8C}">
      <dgm:prSet/>
      <dgm:spPr/>
      <dgm:t>
        <a:bodyPr/>
        <a:lstStyle/>
        <a:p>
          <a:r>
            <a:rPr lang="en-IN" dirty="0"/>
            <a:t>Completely green</a:t>
          </a:r>
        </a:p>
      </dgm:t>
    </dgm:pt>
    <dgm:pt modelId="{D0A3A86B-379C-463E-A792-9AE2A61C055F}" type="parTrans" cxnId="{607BA720-ADFF-44FE-9143-A1189DB5D89D}">
      <dgm:prSet/>
      <dgm:spPr/>
      <dgm:t>
        <a:bodyPr/>
        <a:lstStyle/>
        <a:p>
          <a:endParaRPr lang="en-IN"/>
        </a:p>
      </dgm:t>
    </dgm:pt>
    <dgm:pt modelId="{9F166223-E621-4E08-AA47-2F06C7FD9F25}" type="sibTrans" cxnId="{607BA720-ADFF-44FE-9143-A1189DB5D89D}">
      <dgm:prSet/>
      <dgm:spPr/>
      <dgm:t>
        <a:bodyPr/>
        <a:lstStyle/>
        <a:p>
          <a:endParaRPr lang="en-IN"/>
        </a:p>
      </dgm:t>
    </dgm:pt>
    <dgm:pt modelId="{724CA3A3-2EC5-4E46-AAD8-AD70A55A49D6}">
      <dgm:prSet/>
      <dgm:spPr/>
      <dgm:t>
        <a:bodyPr/>
        <a:lstStyle/>
        <a:p>
          <a:r>
            <a:rPr lang="en-IN" dirty="0"/>
            <a:t>Suitable for off-grid/remote locations </a:t>
          </a:r>
        </a:p>
      </dgm:t>
    </dgm:pt>
    <dgm:pt modelId="{D7ACE86C-C8D5-49AE-85DE-5934E8D4DDD9}" type="parTrans" cxnId="{22BF4AAF-B93B-4489-B4D9-F422913DD000}">
      <dgm:prSet/>
      <dgm:spPr/>
      <dgm:t>
        <a:bodyPr/>
        <a:lstStyle/>
        <a:p>
          <a:endParaRPr lang="en-IN"/>
        </a:p>
      </dgm:t>
    </dgm:pt>
    <dgm:pt modelId="{B4F3DD4D-916C-45B0-9EE0-3427766660D6}" type="sibTrans" cxnId="{22BF4AAF-B93B-4489-B4D9-F422913DD000}">
      <dgm:prSet/>
      <dgm:spPr/>
      <dgm:t>
        <a:bodyPr/>
        <a:lstStyle/>
        <a:p>
          <a:endParaRPr lang="en-IN"/>
        </a:p>
      </dgm:t>
    </dgm:pt>
    <dgm:pt modelId="{49F82C76-8877-4935-B9E1-041AEA5A35AC}">
      <dgm:prSet/>
      <dgm:spPr/>
      <dgm:t>
        <a:bodyPr/>
        <a:lstStyle/>
        <a:p>
          <a:r>
            <a:rPr lang="en-IN" dirty="0"/>
            <a:t>Cost parity with diesel power</a:t>
          </a:r>
        </a:p>
      </dgm:t>
    </dgm:pt>
    <dgm:pt modelId="{4BA62952-DA7E-40A3-9E9F-0F59AE75311D}" type="parTrans" cxnId="{08F86D56-B971-4E42-8074-F70F8DF3830B}">
      <dgm:prSet/>
      <dgm:spPr/>
      <dgm:t>
        <a:bodyPr/>
        <a:lstStyle/>
        <a:p>
          <a:endParaRPr lang="en-IN"/>
        </a:p>
      </dgm:t>
    </dgm:pt>
    <dgm:pt modelId="{6750EFBC-B182-40B2-922D-856BEB77C40F}" type="sibTrans" cxnId="{08F86D56-B971-4E42-8074-F70F8DF3830B}">
      <dgm:prSet/>
      <dgm:spPr/>
      <dgm:t>
        <a:bodyPr/>
        <a:lstStyle/>
        <a:p>
          <a:endParaRPr lang="en-IN"/>
        </a:p>
      </dgm:t>
    </dgm:pt>
    <dgm:pt modelId="{45A06ABA-96AF-48A1-B0AC-111D16164C50}">
      <dgm:prSet/>
      <dgm:spPr/>
      <dgm:t>
        <a:bodyPr/>
        <a:lstStyle/>
        <a:p>
          <a:r>
            <a:rPr lang="en-IN" dirty="0"/>
            <a:t>Few moving parts - low maintenance </a:t>
          </a:r>
        </a:p>
      </dgm:t>
    </dgm:pt>
    <dgm:pt modelId="{44F4E566-72DE-4BEA-99FB-216D4EC0B64C}" type="parTrans" cxnId="{287DDC23-292B-4755-BB48-6858BD181A8F}">
      <dgm:prSet/>
      <dgm:spPr/>
      <dgm:t>
        <a:bodyPr/>
        <a:lstStyle/>
        <a:p>
          <a:endParaRPr lang="en-IN"/>
        </a:p>
      </dgm:t>
    </dgm:pt>
    <dgm:pt modelId="{A2FF83C0-31FF-409B-B270-BAEF3E5E423F}" type="sibTrans" cxnId="{287DDC23-292B-4755-BB48-6858BD181A8F}">
      <dgm:prSet/>
      <dgm:spPr/>
      <dgm:t>
        <a:bodyPr/>
        <a:lstStyle/>
        <a:p>
          <a:endParaRPr lang="en-IN"/>
        </a:p>
      </dgm:t>
    </dgm:pt>
    <dgm:pt modelId="{9F69C1FD-2985-4121-807C-934836AA254E}">
      <dgm:prSet/>
      <dgm:spPr/>
      <dgm:t>
        <a:bodyPr/>
        <a:lstStyle/>
        <a:p>
          <a:r>
            <a:rPr lang="en-IN" dirty="0"/>
            <a:t>Solar irradiance</a:t>
          </a:r>
        </a:p>
      </dgm:t>
    </dgm:pt>
    <dgm:pt modelId="{63C3BFEB-0551-4295-AEFF-62508E41A6FF}" type="parTrans" cxnId="{0A0338CB-187B-4906-8433-2C2207101DA7}">
      <dgm:prSet/>
      <dgm:spPr/>
      <dgm:t>
        <a:bodyPr/>
        <a:lstStyle/>
        <a:p>
          <a:endParaRPr lang="en-IN"/>
        </a:p>
      </dgm:t>
    </dgm:pt>
    <dgm:pt modelId="{C536FC29-AA39-4AD9-819C-59F865DFF20F}" type="sibTrans" cxnId="{0A0338CB-187B-4906-8433-2C2207101DA7}">
      <dgm:prSet/>
      <dgm:spPr/>
      <dgm:t>
        <a:bodyPr/>
        <a:lstStyle/>
        <a:p>
          <a:endParaRPr lang="en-IN"/>
        </a:p>
      </dgm:t>
    </dgm:pt>
    <dgm:pt modelId="{09604AD7-616E-41EB-886A-09C3B6EFEE34}">
      <dgm:prSet/>
      <dgm:spPr/>
      <dgm:t>
        <a:bodyPr/>
        <a:lstStyle/>
        <a:p>
          <a:r>
            <a:rPr lang="en-IN" dirty="0"/>
            <a:t>Water for generation of hydrogen</a:t>
          </a:r>
        </a:p>
      </dgm:t>
    </dgm:pt>
    <dgm:pt modelId="{5C616996-360F-417A-8E39-1544CEC13EF9}" type="parTrans" cxnId="{B67600D0-AC36-4672-87C3-AED8519EAD2B}">
      <dgm:prSet/>
      <dgm:spPr/>
      <dgm:t>
        <a:bodyPr/>
        <a:lstStyle/>
        <a:p>
          <a:endParaRPr lang="en-IN"/>
        </a:p>
      </dgm:t>
    </dgm:pt>
    <dgm:pt modelId="{48C86C72-9D25-472B-BFC9-82E851A01409}" type="sibTrans" cxnId="{B67600D0-AC36-4672-87C3-AED8519EAD2B}">
      <dgm:prSet/>
      <dgm:spPr/>
      <dgm:t>
        <a:bodyPr/>
        <a:lstStyle/>
        <a:p>
          <a:endParaRPr lang="en-IN"/>
        </a:p>
      </dgm:t>
    </dgm:pt>
    <dgm:pt modelId="{F056FE52-E561-4B17-BC94-6007A3268068}">
      <dgm:prSet/>
      <dgm:spPr/>
      <dgm:t>
        <a:bodyPr/>
        <a:lstStyle/>
        <a:p>
          <a:endParaRPr lang="en-IN" dirty="0"/>
        </a:p>
      </dgm:t>
    </dgm:pt>
    <dgm:pt modelId="{D666B2EB-6937-45E6-8115-30C9BE1B6501}" type="parTrans" cxnId="{314CA784-9C1E-4960-98BC-42D6B3D22E47}">
      <dgm:prSet/>
      <dgm:spPr/>
      <dgm:t>
        <a:bodyPr/>
        <a:lstStyle/>
        <a:p>
          <a:endParaRPr lang="en-IN"/>
        </a:p>
      </dgm:t>
    </dgm:pt>
    <dgm:pt modelId="{188F8BE7-D394-43CE-96CC-950F8560A5B8}" type="sibTrans" cxnId="{314CA784-9C1E-4960-98BC-42D6B3D22E47}">
      <dgm:prSet/>
      <dgm:spPr/>
      <dgm:t>
        <a:bodyPr/>
        <a:lstStyle/>
        <a:p>
          <a:endParaRPr lang="en-IN"/>
        </a:p>
      </dgm:t>
    </dgm:pt>
    <dgm:pt modelId="{FCA869AD-AC5A-CC45-8622-35A9C7736DA5}">
      <dgm:prSet/>
      <dgm:spPr/>
      <dgm:t>
        <a:bodyPr/>
        <a:lstStyle/>
        <a:p>
          <a:r>
            <a:rPr lang="en-IN" dirty="0"/>
            <a:t>No risk of diesel/kerosene price escalation for the next 25 years</a:t>
          </a:r>
        </a:p>
      </dgm:t>
    </dgm:pt>
    <dgm:pt modelId="{67408A4D-D2A8-8445-8AE4-B36A87281349}" type="parTrans" cxnId="{8F4A69EC-F4A4-D941-ACF6-30373661B13F}">
      <dgm:prSet/>
      <dgm:spPr/>
      <dgm:t>
        <a:bodyPr/>
        <a:lstStyle/>
        <a:p>
          <a:endParaRPr lang="en-GB"/>
        </a:p>
      </dgm:t>
    </dgm:pt>
    <dgm:pt modelId="{3C0AE24A-318B-694E-9F6A-476748AD2551}" type="sibTrans" cxnId="{8F4A69EC-F4A4-D941-ACF6-30373661B13F}">
      <dgm:prSet/>
      <dgm:spPr/>
      <dgm:t>
        <a:bodyPr/>
        <a:lstStyle/>
        <a:p>
          <a:endParaRPr lang="en-GB"/>
        </a:p>
      </dgm:t>
    </dgm:pt>
    <dgm:pt modelId="{F5D120BD-E1AB-4D1F-9ED7-24B5E94791AC}" type="pres">
      <dgm:prSet presAssocID="{9896663A-E208-49B0-A0AE-9C56B5A388A8}" presName="linear" presStyleCnt="0">
        <dgm:presLayoutVars>
          <dgm:dir/>
          <dgm:animLvl val="lvl"/>
          <dgm:resizeHandles val="exact"/>
        </dgm:presLayoutVars>
      </dgm:prSet>
      <dgm:spPr/>
    </dgm:pt>
    <dgm:pt modelId="{7A38FF4A-5076-4674-942D-47088F3CBD34}" type="pres">
      <dgm:prSet presAssocID="{A988FE0C-41DB-408B-A375-B86F8AC651E2}" presName="parentLin" presStyleCnt="0"/>
      <dgm:spPr/>
    </dgm:pt>
    <dgm:pt modelId="{8C1D9752-20A2-4004-B928-29ECDC7454D6}" type="pres">
      <dgm:prSet presAssocID="{A988FE0C-41DB-408B-A375-B86F8AC651E2}" presName="parentLeftMargin" presStyleLbl="node1" presStyleIdx="0" presStyleCnt="3"/>
      <dgm:spPr/>
    </dgm:pt>
    <dgm:pt modelId="{B5F741FA-0C14-4E0A-8F0B-4F933FA1781F}" type="pres">
      <dgm:prSet presAssocID="{A988FE0C-41DB-408B-A375-B86F8AC651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B56A675-0C11-4E89-A47C-05BE19D5B1CC}" type="pres">
      <dgm:prSet presAssocID="{A988FE0C-41DB-408B-A375-B86F8AC651E2}" presName="negativeSpace" presStyleCnt="0"/>
      <dgm:spPr/>
    </dgm:pt>
    <dgm:pt modelId="{A850CA3F-C47E-4645-908F-7040539F883D}" type="pres">
      <dgm:prSet presAssocID="{A988FE0C-41DB-408B-A375-B86F8AC651E2}" presName="childText" presStyleLbl="conFgAcc1" presStyleIdx="0" presStyleCnt="3">
        <dgm:presLayoutVars>
          <dgm:bulletEnabled val="1"/>
        </dgm:presLayoutVars>
      </dgm:prSet>
      <dgm:spPr/>
    </dgm:pt>
    <dgm:pt modelId="{3806A813-EFB9-4517-8B1D-CDC7BD7B2834}" type="pres">
      <dgm:prSet presAssocID="{3ABC052C-2CD3-4EC2-8C02-DF46ADCEC75B}" presName="spaceBetweenRectangles" presStyleCnt="0"/>
      <dgm:spPr/>
    </dgm:pt>
    <dgm:pt modelId="{A32B90DA-F8FB-403A-BF58-55713BE7DD3A}" type="pres">
      <dgm:prSet presAssocID="{07DC8B29-1438-45DD-A168-3B07385DD411}" presName="parentLin" presStyleCnt="0"/>
      <dgm:spPr/>
    </dgm:pt>
    <dgm:pt modelId="{E5DBC3FC-7FCB-4354-ACE5-575B9FC0DFF0}" type="pres">
      <dgm:prSet presAssocID="{07DC8B29-1438-45DD-A168-3B07385DD411}" presName="parentLeftMargin" presStyleLbl="node1" presStyleIdx="0" presStyleCnt="3"/>
      <dgm:spPr/>
    </dgm:pt>
    <dgm:pt modelId="{DA15E73B-336D-4D18-ACE4-410CD76DAECF}" type="pres">
      <dgm:prSet presAssocID="{07DC8B29-1438-45DD-A168-3B07385DD41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B420A79-47AF-4A5A-B333-37C084E22664}" type="pres">
      <dgm:prSet presAssocID="{07DC8B29-1438-45DD-A168-3B07385DD411}" presName="negativeSpace" presStyleCnt="0"/>
      <dgm:spPr/>
    </dgm:pt>
    <dgm:pt modelId="{EF8C1337-B9F2-40B8-8B46-0EF084113316}" type="pres">
      <dgm:prSet presAssocID="{07DC8B29-1438-45DD-A168-3B07385DD411}" presName="childText" presStyleLbl="conFgAcc1" presStyleIdx="1" presStyleCnt="3">
        <dgm:presLayoutVars>
          <dgm:bulletEnabled val="1"/>
        </dgm:presLayoutVars>
      </dgm:prSet>
      <dgm:spPr/>
    </dgm:pt>
    <dgm:pt modelId="{C912184F-B19B-4666-8B4C-70B454589160}" type="pres">
      <dgm:prSet presAssocID="{F069495F-CC78-4034-A154-C52D6055503B}" presName="spaceBetweenRectangles" presStyleCnt="0"/>
      <dgm:spPr/>
    </dgm:pt>
    <dgm:pt modelId="{09CF7328-5007-44D7-A9F6-E0940161ECF7}" type="pres">
      <dgm:prSet presAssocID="{368E9EAE-E5E8-45AB-A2CF-2211F928EB19}" presName="parentLin" presStyleCnt="0"/>
      <dgm:spPr/>
    </dgm:pt>
    <dgm:pt modelId="{5FDBABB7-41B9-40F2-AF54-711A7D78AF6B}" type="pres">
      <dgm:prSet presAssocID="{368E9EAE-E5E8-45AB-A2CF-2211F928EB19}" presName="parentLeftMargin" presStyleLbl="node1" presStyleIdx="1" presStyleCnt="3"/>
      <dgm:spPr/>
    </dgm:pt>
    <dgm:pt modelId="{A1C4F300-3491-45CF-9DA0-3264F120CE9C}" type="pres">
      <dgm:prSet presAssocID="{368E9EAE-E5E8-45AB-A2CF-2211F928EB1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F0E5E7-F42B-4DDB-9217-718C6B4348B4}" type="pres">
      <dgm:prSet presAssocID="{368E9EAE-E5E8-45AB-A2CF-2211F928EB19}" presName="negativeSpace" presStyleCnt="0"/>
      <dgm:spPr/>
    </dgm:pt>
    <dgm:pt modelId="{46861096-8C65-441D-A3E2-3F2EA59186DA}" type="pres">
      <dgm:prSet presAssocID="{368E9EAE-E5E8-45AB-A2CF-2211F928EB1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43CE204-948B-420E-BE64-7BD920EBBB3E}" type="presOf" srcId="{724CA3A3-2EC5-4E46-AAD8-AD70A55A49D6}" destId="{A850CA3F-C47E-4645-908F-7040539F883D}" srcOrd="0" destOrd="1" presId="urn:microsoft.com/office/officeart/2005/8/layout/list1"/>
    <dgm:cxn modelId="{9AE1F20F-22C1-4C56-B9DB-BA2B5D0C7872}" srcId="{A988FE0C-41DB-408B-A375-B86F8AC651E2}" destId="{4BE7F19A-81D9-4292-98E0-DCC33F472E40}" srcOrd="2" destOrd="0" parTransId="{5772C546-C1FC-4D48-9354-4EEC8F844F3C}" sibTransId="{7C72675A-1789-4A60-BFCE-D1E4CA9D096F}"/>
    <dgm:cxn modelId="{2CCBAF11-8DF7-4FE1-A758-6B9B27395840}" type="presOf" srcId="{4BE7F19A-81D9-4292-98E0-DCC33F472E40}" destId="{A850CA3F-C47E-4645-908F-7040539F883D}" srcOrd="0" destOrd="2" presId="urn:microsoft.com/office/officeart/2005/8/layout/list1"/>
    <dgm:cxn modelId="{607BA720-ADFF-44FE-9143-A1189DB5D89D}" srcId="{A988FE0C-41DB-408B-A375-B86F8AC651E2}" destId="{A44DE06B-2FAF-4B95-A556-40D013F72D8C}" srcOrd="0" destOrd="0" parTransId="{D0A3A86B-379C-463E-A792-9AE2A61C055F}" sibTransId="{9F166223-E621-4E08-AA47-2F06C7FD9F25}"/>
    <dgm:cxn modelId="{287DDC23-292B-4755-BB48-6858BD181A8F}" srcId="{07DC8B29-1438-45DD-A168-3B07385DD411}" destId="{45A06ABA-96AF-48A1-B0AC-111D16164C50}" srcOrd="2" destOrd="0" parTransId="{44F4E566-72DE-4BEA-99FB-216D4EC0B64C}" sibTransId="{A2FF83C0-31FF-409B-B270-BAEF3E5E423F}"/>
    <dgm:cxn modelId="{30088529-23BA-421E-A33D-B3917A724BD6}" type="presOf" srcId="{368E9EAE-E5E8-45AB-A2CF-2211F928EB19}" destId="{A1C4F300-3491-45CF-9DA0-3264F120CE9C}" srcOrd="1" destOrd="0" presId="urn:microsoft.com/office/officeart/2005/8/layout/list1"/>
    <dgm:cxn modelId="{5F5FF646-A21B-114A-A8D4-23A96516EAFA}" type="presOf" srcId="{FCA869AD-AC5A-CC45-8622-35A9C7736DA5}" destId="{EF8C1337-B9F2-40B8-8B46-0EF084113316}" srcOrd="0" destOrd="1" presId="urn:microsoft.com/office/officeart/2005/8/layout/list1"/>
    <dgm:cxn modelId="{AF95F449-9D98-4D43-84B7-7C1B120F4B6E}" srcId="{9896663A-E208-49B0-A0AE-9C56B5A388A8}" destId="{A988FE0C-41DB-408B-A375-B86F8AC651E2}" srcOrd="0" destOrd="0" parTransId="{E4480A8A-AD0F-41DE-91AB-1C71E1B5E82A}" sibTransId="{3ABC052C-2CD3-4EC2-8C02-DF46ADCEC75B}"/>
    <dgm:cxn modelId="{A7736154-AAFF-43A3-9C8F-7E684DCFBD01}" type="presOf" srcId="{A44DE06B-2FAF-4B95-A556-40D013F72D8C}" destId="{A850CA3F-C47E-4645-908F-7040539F883D}" srcOrd="0" destOrd="0" presId="urn:microsoft.com/office/officeart/2005/8/layout/list1"/>
    <dgm:cxn modelId="{08F86D56-B971-4E42-8074-F70F8DF3830B}" srcId="{07DC8B29-1438-45DD-A168-3B07385DD411}" destId="{49F82C76-8877-4935-B9E1-041AEA5A35AC}" srcOrd="0" destOrd="0" parTransId="{4BA62952-DA7E-40A3-9E9F-0F59AE75311D}" sibTransId="{6750EFBC-B182-40B2-922D-856BEB77C40F}"/>
    <dgm:cxn modelId="{7EE9A058-A3C6-4B8A-B947-E609EE61F959}" type="presOf" srcId="{49F82C76-8877-4935-B9E1-041AEA5A35AC}" destId="{EF8C1337-B9F2-40B8-8B46-0EF084113316}" srcOrd="0" destOrd="0" presId="urn:microsoft.com/office/officeart/2005/8/layout/list1"/>
    <dgm:cxn modelId="{3E8C2C5B-425A-4EEA-8317-387C19685A46}" type="presOf" srcId="{07DC8B29-1438-45DD-A168-3B07385DD411}" destId="{DA15E73B-336D-4D18-ACE4-410CD76DAECF}" srcOrd="1" destOrd="0" presId="urn:microsoft.com/office/officeart/2005/8/layout/list1"/>
    <dgm:cxn modelId="{4BB68779-956C-4535-9BE1-228EF4104D0D}" type="presOf" srcId="{A988FE0C-41DB-408B-A375-B86F8AC651E2}" destId="{B5F741FA-0C14-4E0A-8F0B-4F933FA1781F}" srcOrd="1" destOrd="0" presId="urn:microsoft.com/office/officeart/2005/8/layout/list1"/>
    <dgm:cxn modelId="{314CA784-9C1E-4960-98BC-42D6B3D22E47}" srcId="{368E9EAE-E5E8-45AB-A2CF-2211F928EB19}" destId="{F056FE52-E561-4B17-BC94-6007A3268068}" srcOrd="0" destOrd="0" parTransId="{D666B2EB-6937-45E6-8115-30C9BE1B6501}" sibTransId="{188F8BE7-D394-43CE-96CC-950F8560A5B8}"/>
    <dgm:cxn modelId="{203B178E-A8A6-4086-AEDA-EFC023476CDC}" srcId="{9896663A-E208-49B0-A0AE-9C56B5A388A8}" destId="{07DC8B29-1438-45DD-A168-3B07385DD411}" srcOrd="1" destOrd="0" parTransId="{C03ED6DD-8201-4016-B353-FB5D91CF1BA3}" sibTransId="{F069495F-CC78-4034-A154-C52D6055503B}"/>
    <dgm:cxn modelId="{4BB8A591-6754-4C3A-963D-A99003BA9598}" type="presOf" srcId="{9896663A-E208-49B0-A0AE-9C56B5A388A8}" destId="{F5D120BD-E1AB-4D1F-9ED7-24B5E94791AC}" srcOrd="0" destOrd="0" presId="urn:microsoft.com/office/officeart/2005/8/layout/list1"/>
    <dgm:cxn modelId="{CAF6FD92-5611-46DC-B5BB-0F39DCAED8ED}" type="presOf" srcId="{07DC8B29-1438-45DD-A168-3B07385DD411}" destId="{E5DBC3FC-7FCB-4354-ACE5-575B9FC0DFF0}" srcOrd="0" destOrd="0" presId="urn:microsoft.com/office/officeart/2005/8/layout/list1"/>
    <dgm:cxn modelId="{22BF4AAF-B93B-4489-B4D9-F422913DD000}" srcId="{A988FE0C-41DB-408B-A375-B86F8AC651E2}" destId="{724CA3A3-2EC5-4E46-AAD8-AD70A55A49D6}" srcOrd="1" destOrd="0" parTransId="{D7ACE86C-C8D5-49AE-85DE-5934E8D4DDD9}" sibTransId="{B4F3DD4D-916C-45B0-9EE0-3427766660D6}"/>
    <dgm:cxn modelId="{0A0338CB-187B-4906-8433-2C2207101DA7}" srcId="{368E9EAE-E5E8-45AB-A2CF-2211F928EB19}" destId="{9F69C1FD-2985-4121-807C-934836AA254E}" srcOrd="1" destOrd="0" parTransId="{63C3BFEB-0551-4295-AEFF-62508E41A6FF}" sibTransId="{C536FC29-AA39-4AD9-819C-59F865DFF20F}"/>
    <dgm:cxn modelId="{B67600D0-AC36-4672-87C3-AED8519EAD2B}" srcId="{368E9EAE-E5E8-45AB-A2CF-2211F928EB19}" destId="{09604AD7-616E-41EB-886A-09C3B6EFEE34}" srcOrd="2" destOrd="0" parTransId="{5C616996-360F-417A-8E39-1544CEC13EF9}" sibTransId="{48C86C72-9D25-472B-BFC9-82E851A01409}"/>
    <dgm:cxn modelId="{36D768DA-8722-41BB-BEA5-D755CD0850C8}" type="presOf" srcId="{F056FE52-E561-4B17-BC94-6007A3268068}" destId="{46861096-8C65-441D-A3E2-3F2EA59186DA}" srcOrd="0" destOrd="0" presId="urn:microsoft.com/office/officeart/2005/8/layout/list1"/>
    <dgm:cxn modelId="{657A9CE5-03E7-4A68-A4C5-52E4818D136D}" type="presOf" srcId="{9F69C1FD-2985-4121-807C-934836AA254E}" destId="{46861096-8C65-441D-A3E2-3F2EA59186DA}" srcOrd="0" destOrd="1" presId="urn:microsoft.com/office/officeart/2005/8/layout/list1"/>
    <dgm:cxn modelId="{E2A4DBE6-22AC-45A7-98F2-4431F55C303E}" type="presOf" srcId="{45A06ABA-96AF-48A1-B0AC-111D16164C50}" destId="{EF8C1337-B9F2-40B8-8B46-0EF084113316}" srcOrd="0" destOrd="2" presId="urn:microsoft.com/office/officeart/2005/8/layout/list1"/>
    <dgm:cxn modelId="{8F4A69EC-F4A4-D941-ACF6-30373661B13F}" srcId="{07DC8B29-1438-45DD-A168-3B07385DD411}" destId="{FCA869AD-AC5A-CC45-8622-35A9C7736DA5}" srcOrd="1" destOrd="0" parTransId="{67408A4D-D2A8-8445-8AE4-B36A87281349}" sibTransId="{3C0AE24A-318B-694E-9F6A-476748AD2551}"/>
    <dgm:cxn modelId="{A0F774F0-239D-43C2-826A-2C81275D430F}" type="presOf" srcId="{368E9EAE-E5E8-45AB-A2CF-2211F928EB19}" destId="{5FDBABB7-41B9-40F2-AF54-711A7D78AF6B}" srcOrd="0" destOrd="0" presId="urn:microsoft.com/office/officeart/2005/8/layout/list1"/>
    <dgm:cxn modelId="{98BF83F6-C7FA-4420-9970-BBEA29E74010}" srcId="{9896663A-E208-49B0-A0AE-9C56B5A388A8}" destId="{368E9EAE-E5E8-45AB-A2CF-2211F928EB19}" srcOrd="2" destOrd="0" parTransId="{D0A46DBC-AEDB-4007-97EF-DE82885FCC08}" sibTransId="{0A8CA595-4172-49AA-B038-EB5CE641BF5D}"/>
    <dgm:cxn modelId="{56955FF8-EF6F-4C72-9CD2-FB5C87F824CD}" type="presOf" srcId="{A988FE0C-41DB-408B-A375-B86F8AC651E2}" destId="{8C1D9752-20A2-4004-B928-29ECDC7454D6}" srcOrd="0" destOrd="0" presId="urn:microsoft.com/office/officeart/2005/8/layout/list1"/>
    <dgm:cxn modelId="{412A13FB-CC7E-4727-A7D7-AAC9BB94B064}" type="presOf" srcId="{09604AD7-616E-41EB-886A-09C3B6EFEE34}" destId="{46861096-8C65-441D-A3E2-3F2EA59186DA}" srcOrd="0" destOrd="2" presId="urn:microsoft.com/office/officeart/2005/8/layout/list1"/>
    <dgm:cxn modelId="{6D9AB2BA-D2BE-446D-8F77-692929B859A4}" type="presParOf" srcId="{F5D120BD-E1AB-4D1F-9ED7-24B5E94791AC}" destId="{7A38FF4A-5076-4674-942D-47088F3CBD34}" srcOrd="0" destOrd="0" presId="urn:microsoft.com/office/officeart/2005/8/layout/list1"/>
    <dgm:cxn modelId="{21115B7D-3D65-4862-88FF-022516D6C678}" type="presParOf" srcId="{7A38FF4A-5076-4674-942D-47088F3CBD34}" destId="{8C1D9752-20A2-4004-B928-29ECDC7454D6}" srcOrd="0" destOrd="0" presId="urn:microsoft.com/office/officeart/2005/8/layout/list1"/>
    <dgm:cxn modelId="{78E2236E-8D13-404B-928D-5C04D74C9D4D}" type="presParOf" srcId="{7A38FF4A-5076-4674-942D-47088F3CBD34}" destId="{B5F741FA-0C14-4E0A-8F0B-4F933FA1781F}" srcOrd="1" destOrd="0" presId="urn:microsoft.com/office/officeart/2005/8/layout/list1"/>
    <dgm:cxn modelId="{93D54F11-78C3-4BD8-9E40-5571DBCCCDB2}" type="presParOf" srcId="{F5D120BD-E1AB-4D1F-9ED7-24B5E94791AC}" destId="{2B56A675-0C11-4E89-A47C-05BE19D5B1CC}" srcOrd="1" destOrd="0" presId="urn:microsoft.com/office/officeart/2005/8/layout/list1"/>
    <dgm:cxn modelId="{F9A4BAEC-5B06-48CE-B1F6-02148B15A51D}" type="presParOf" srcId="{F5D120BD-E1AB-4D1F-9ED7-24B5E94791AC}" destId="{A850CA3F-C47E-4645-908F-7040539F883D}" srcOrd="2" destOrd="0" presId="urn:microsoft.com/office/officeart/2005/8/layout/list1"/>
    <dgm:cxn modelId="{850D93E9-1E85-4508-99FC-00A0050BE8E4}" type="presParOf" srcId="{F5D120BD-E1AB-4D1F-9ED7-24B5E94791AC}" destId="{3806A813-EFB9-4517-8B1D-CDC7BD7B2834}" srcOrd="3" destOrd="0" presId="urn:microsoft.com/office/officeart/2005/8/layout/list1"/>
    <dgm:cxn modelId="{EC579B47-FCBF-4B98-B9A7-6B6B6648C311}" type="presParOf" srcId="{F5D120BD-E1AB-4D1F-9ED7-24B5E94791AC}" destId="{A32B90DA-F8FB-403A-BF58-55713BE7DD3A}" srcOrd="4" destOrd="0" presId="urn:microsoft.com/office/officeart/2005/8/layout/list1"/>
    <dgm:cxn modelId="{77778F92-5B69-4202-B016-774E3EEFBD70}" type="presParOf" srcId="{A32B90DA-F8FB-403A-BF58-55713BE7DD3A}" destId="{E5DBC3FC-7FCB-4354-ACE5-575B9FC0DFF0}" srcOrd="0" destOrd="0" presId="urn:microsoft.com/office/officeart/2005/8/layout/list1"/>
    <dgm:cxn modelId="{558CC5A4-F695-4B04-8D2A-ADB3AC4D831D}" type="presParOf" srcId="{A32B90DA-F8FB-403A-BF58-55713BE7DD3A}" destId="{DA15E73B-336D-4D18-ACE4-410CD76DAECF}" srcOrd="1" destOrd="0" presId="urn:microsoft.com/office/officeart/2005/8/layout/list1"/>
    <dgm:cxn modelId="{3C4CCD27-60BB-419C-AB95-8B8313BBF1DD}" type="presParOf" srcId="{F5D120BD-E1AB-4D1F-9ED7-24B5E94791AC}" destId="{5B420A79-47AF-4A5A-B333-37C084E22664}" srcOrd="5" destOrd="0" presId="urn:microsoft.com/office/officeart/2005/8/layout/list1"/>
    <dgm:cxn modelId="{DF32A1CD-C830-44BA-B1DE-2859B62239E0}" type="presParOf" srcId="{F5D120BD-E1AB-4D1F-9ED7-24B5E94791AC}" destId="{EF8C1337-B9F2-40B8-8B46-0EF084113316}" srcOrd="6" destOrd="0" presId="urn:microsoft.com/office/officeart/2005/8/layout/list1"/>
    <dgm:cxn modelId="{670F96C0-7C0F-479B-809F-D8ABD32762CC}" type="presParOf" srcId="{F5D120BD-E1AB-4D1F-9ED7-24B5E94791AC}" destId="{C912184F-B19B-4666-8B4C-70B454589160}" srcOrd="7" destOrd="0" presId="urn:microsoft.com/office/officeart/2005/8/layout/list1"/>
    <dgm:cxn modelId="{BF352C78-1CEA-4700-B4EC-04AD2288FA8B}" type="presParOf" srcId="{F5D120BD-E1AB-4D1F-9ED7-24B5E94791AC}" destId="{09CF7328-5007-44D7-A9F6-E0940161ECF7}" srcOrd="8" destOrd="0" presId="urn:microsoft.com/office/officeart/2005/8/layout/list1"/>
    <dgm:cxn modelId="{3190D6C7-5EFC-45E8-9802-35138E38BD0E}" type="presParOf" srcId="{09CF7328-5007-44D7-A9F6-E0940161ECF7}" destId="{5FDBABB7-41B9-40F2-AF54-711A7D78AF6B}" srcOrd="0" destOrd="0" presId="urn:microsoft.com/office/officeart/2005/8/layout/list1"/>
    <dgm:cxn modelId="{59D41FD9-2449-47AA-89E3-07601D4CC0F3}" type="presParOf" srcId="{09CF7328-5007-44D7-A9F6-E0940161ECF7}" destId="{A1C4F300-3491-45CF-9DA0-3264F120CE9C}" srcOrd="1" destOrd="0" presId="urn:microsoft.com/office/officeart/2005/8/layout/list1"/>
    <dgm:cxn modelId="{993C9BCB-181E-4FBC-B535-374643A227D6}" type="presParOf" srcId="{F5D120BD-E1AB-4D1F-9ED7-24B5E94791AC}" destId="{E5F0E5E7-F42B-4DDB-9217-718C6B4348B4}" srcOrd="9" destOrd="0" presId="urn:microsoft.com/office/officeart/2005/8/layout/list1"/>
    <dgm:cxn modelId="{9601AAA9-6995-4182-AFFE-0AF5A66F80D5}" type="presParOf" srcId="{F5D120BD-E1AB-4D1F-9ED7-24B5E94791AC}" destId="{46861096-8C65-441D-A3E2-3F2EA59186D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6E2FB6-ED2B-48EC-BC5E-B57DBF239D58}" type="doc">
      <dgm:prSet loTypeId="urn:microsoft.com/office/officeart/2008/layout/Lined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IN"/>
        </a:p>
      </dgm:t>
    </dgm:pt>
    <dgm:pt modelId="{E419E693-E3A8-4DBC-8DC1-DFE692C4B554}">
      <dgm:prSet phldrT="[Text]"/>
      <dgm:spPr/>
      <dgm:t>
        <a:bodyPr/>
        <a:lstStyle/>
        <a:p>
          <a:endParaRPr lang="en-IN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72099E-C33B-48B7-A120-247A8C704AEE}" type="parTrans" cxnId="{421E5E58-D938-45D0-A613-E112733B90D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F49882-E26A-417F-A4BC-639011D396F0}" type="sibTrans" cxnId="{421E5E58-D938-45D0-A613-E112733B90D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960D4F-5C7D-4AF9-9590-6CA1190AF59A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Extreme Weather Conditions</a:t>
          </a:r>
        </a:p>
      </dgm:t>
    </dgm:pt>
    <dgm:pt modelId="{3C227F9B-F4F0-46A3-A89D-541978EDCC7F}" type="parTrans" cxnId="{7F268DC9-D097-4A44-88A9-1F0F4571FA1A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740AEE-7567-470B-BC23-2C2E2A8D3694}" type="sibTrans" cxnId="{7F268DC9-D097-4A44-88A9-1F0F4571FA1A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B709A-C180-40B8-BCC2-1FC18F992922}">
      <dgm:prSet/>
      <dgm:spPr/>
      <dgm:t>
        <a:bodyPr/>
        <a:lstStyle/>
        <a:p>
          <a:r>
            <a:rPr lang="en-I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Small Working window in the year</a:t>
          </a:r>
        </a:p>
      </dgm:t>
    </dgm:pt>
    <dgm:pt modelId="{67310991-1498-4B83-B73F-1824CB4E975E}" type="parTrans" cxnId="{129229DF-1642-4364-B6E2-481EE104D47F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1446F1-5984-4C6F-831F-5F82CD09FC50}" type="sibTrans" cxnId="{129229DF-1642-4364-B6E2-481EE104D47F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B787E6-0AE1-455D-B7AD-3F55179EBBA1}">
      <dgm:prSet/>
      <dgm:spPr/>
      <dgm:t>
        <a:bodyPr/>
        <a:lstStyle/>
        <a:p>
          <a:r>
            <a:rPr lang="en-IN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Derating of Fuel Cell due to High Altitude</a:t>
          </a:r>
        </a:p>
      </dgm:t>
    </dgm:pt>
    <dgm:pt modelId="{55254EFB-A4BB-4F11-B5F3-75E8D0AD9E6A}" type="parTrans" cxnId="{20F1B90D-F596-4A3B-8A09-31FE0F30593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F88A5-1D43-4909-AAC9-A09291611705}" type="sibTrans" cxnId="{20F1B90D-F596-4A3B-8A09-31FE0F30593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A92719-D1E3-422D-BF95-BDAF16FDD95F}">
      <dgm:prSet/>
      <dgm:spPr/>
      <dgm:t>
        <a:bodyPr/>
        <a:lstStyle/>
        <a:p>
          <a:r>
            <a:rPr lang="en-IN" dirty="0">
              <a:solidFill>
                <a:srgbClr val="1AAA58"/>
              </a:solidFill>
              <a:latin typeface="Arial" panose="020B0604020202020204" pitchFamily="34" charset="0"/>
              <a:cs typeface="Arial" panose="020B0604020202020204" pitchFamily="34" charset="0"/>
            </a:rPr>
            <a:t>Additional Logistics Cost</a:t>
          </a:r>
        </a:p>
      </dgm:t>
    </dgm:pt>
    <dgm:pt modelId="{E45E3AF5-E500-4065-A282-EE005D9C8202}" type="parTrans" cxnId="{E8A3F45D-1462-4008-A429-F8C21F1828DD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CA40E-73D9-4737-95ED-ED3F08C5BF89}" type="sibTrans" cxnId="{E8A3F45D-1462-4008-A429-F8C21F1828DD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6B2442-4312-43B5-A66F-4BD2FE85BFC8}">
      <dgm:prSet/>
      <dgm:spPr/>
      <dgm:t>
        <a:bodyPr/>
        <a:lstStyle/>
        <a:p>
          <a:r>
            <a:rPr lang="en-IN" dirty="0">
              <a:solidFill>
                <a:srgbClr val="FDA003"/>
              </a:solidFill>
              <a:latin typeface="Arial" panose="020B0604020202020204" pitchFamily="34" charset="0"/>
              <a:cs typeface="Arial" panose="020B0604020202020204" pitchFamily="34" charset="0"/>
            </a:rPr>
            <a:t>Additional Manpower cost</a:t>
          </a:r>
        </a:p>
      </dgm:t>
    </dgm:pt>
    <dgm:pt modelId="{069BD7E3-C259-49F6-B0A6-F469C1248CD0}" type="parTrans" cxnId="{81948C63-92D3-4163-B5CE-2CC4739D0AC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E31F0B-FCD7-409D-A0B1-F8C2E1C5EA07}" type="sibTrans" cxnId="{81948C63-92D3-4163-B5CE-2CC4739D0AC7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E2A717-8132-4843-BD46-7E6649F163CF}">
      <dgm:prSet/>
      <dgm:spPr/>
      <dgm:t>
        <a:bodyPr/>
        <a:lstStyle/>
        <a:p>
          <a:r>
            <a:rPr lang="en-I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Thermal Management is the key</a:t>
          </a:r>
        </a:p>
      </dgm:t>
    </dgm:pt>
    <dgm:pt modelId="{387872BC-8BAB-4CE7-BB67-60E2B9EDD451}" type="parTrans" cxnId="{6CA6C0E7-B8B7-444C-A02D-A82BFC5D3CA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E0CD0F-DC0F-4F8A-93D9-F250333DF1AE}" type="sibTrans" cxnId="{6CA6C0E7-B8B7-444C-A02D-A82BFC5D3CA2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601158-6B4A-4395-993E-3CD382CE5208}">
      <dgm:prSet/>
      <dgm:spPr/>
      <dgm:t>
        <a:bodyPr/>
        <a:lstStyle/>
        <a:p>
          <a:endParaRPr lang="en-IN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701AB-6524-4540-9748-2BF9FCCD14ED}" type="parTrans" cxnId="{334E1D93-7FDC-4E11-81CB-783A4AB89CE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757977-C8C4-4114-9F33-E9B477707347}" type="sibTrans" cxnId="{334E1D93-7FDC-4E11-81CB-783A4AB89CE0}">
      <dgm:prSet/>
      <dgm:spPr/>
      <dgm:t>
        <a:bodyPr/>
        <a:lstStyle/>
        <a:p>
          <a:endParaRPr lang="en-IN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C72272-43FA-4EF5-BDD4-C9CC6DEC83FF}" type="pres">
      <dgm:prSet presAssocID="{F86E2FB6-ED2B-48EC-BC5E-B57DBF239D58}" presName="vert0" presStyleCnt="0">
        <dgm:presLayoutVars>
          <dgm:dir/>
          <dgm:animOne val="branch"/>
          <dgm:animLvl val="lvl"/>
        </dgm:presLayoutVars>
      </dgm:prSet>
      <dgm:spPr/>
    </dgm:pt>
    <dgm:pt modelId="{CBAECDD8-8448-442E-A674-5FA820545A33}" type="pres">
      <dgm:prSet presAssocID="{E419E693-E3A8-4DBC-8DC1-DFE692C4B554}" presName="thickLine" presStyleLbl="alignNode1" presStyleIdx="0" presStyleCnt="1"/>
      <dgm:spPr/>
    </dgm:pt>
    <dgm:pt modelId="{65C596D1-0A9B-417D-A8CF-FE5BDEC1E278}" type="pres">
      <dgm:prSet presAssocID="{E419E693-E3A8-4DBC-8DC1-DFE692C4B554}" presName="horz1" presStyleCnt="0"/>
      <dgm:spPr/>
    </dgm:pt>
    <dgm:pt modelId="{3DAE5E36-995E-4353-8A8A-1C8BC0A65B2A}" type="pres">
      <dgm:prSet presAssocID="{E419E693-E3A8-4DBC-8DC1-DFE692C4B554}" presName="tx1" presStyleLbl="revTx" presStyleIdx="0" presStyleCnt="8"/>
      <dgm:spPr/>
    </dgm:pt>
    <dgm:pt modelId="{9401D56B-EE62-4E85-88C9-17006B480DC8}" type="pres">
      <dgm:prSet presAssocID="{E419E693-E3A8-4DBC-8DC1-DFE692C4B554}" presName="vert1" presStyleCnt="0"/>
      <dgm:spPr/>
    </dgm:pt>
    <dgm:pt modelId="{B01A4662-A0A0-4676-A81D-2BAC5F4E263A}" type="pres">
      <dgm:prSet presAssocID="{24960D4F-5C7D-4AF9-9590-6CA1190AF59A}" presName="vertSpace2a" presStyleCnt="0"/>
      <dgm:spPr/>
    </dgm:pt>
    <dgm:pt modelId="{08432A1C-E1EA-4C95-98D2-0E2BFBFD6D00}" type="pres">
      <dgm:prSet presAssocID="{24960D4F-5C7D-4AF9-9590-6CA1190AF59A}" presName="horz2" presStyleCnt="0"/>
      <dgm:spPr/>
    </dgm:pt>
    <dgm:pt modelId="{AC1BD67D-00E6-4D0D-ADF5-3D91382D3F2F}" type="pres">
      <dgm:prSet presAssocID="{24960D4F-5C7D-4AF9-9590-6CA1190AF59A}" presName="horzSpace2" presStyleCnt="0"/>
      <dgm:spPr/>
    </dgm:pt>
    <dgm:pt modelId="{96F75A74-71A9-4F12-837C-CB026C7D3297}" type="pres">
      <dgm:prSet presAssocID="{24960D4F-5C7D-4AF9-9590-6CA1190AF59A}" presName="tx2" presStyleLbl="revTx" presStyleIdx="1" presStyleCnt="8"/>
      <dgm:spPr/>
    </dgm:pt>
    <dgm:pt modelId="{720CFD42-0B38-4849-AEEB-C4A320C9A017}" type="pres">
      <dgm:prSet presAssocID="{24960D4F-5C7D-4AF9-9590-6CA1190AF59A}" presName="vert2" presStyleCnt="0"/>
      <dgm:spPr/>
    </dgm:pt>
    <dgm:pt modelId="{209F5F99-E73C-4AFF-B98F-74D29CF6771D}" type="pres">
      <dgm:prSet presAssocID="{24960D4F-5C7D-4AF9-9590-6CA1190AF59A}" presName="thinLine2b" presStyleLbl="callout" presStyleIdx="0" presStyleCnt="7"/>
      <dgm:spPr/>
    </dgm:pt>
    <dgm:pt modelId="{64C9D905-A473-4333-8896-D4163B95632A}" type="pres">
      <dgm:prSet presAssocID="{24960D4F-5C7D-4AF9-9590-6CA1190AF59A}" presName="vertSpace2b" presStyleCnt="0"/>
      <dgm:spPr/>
    </dgm:pt>
    <dgm:pt modelId="{4CD3FB74-735E-48FF-A924-82DBC8EFB4DB}" type="pres">
      <dgm:prSet presAssocID="{0FAB709A-C180-40B8-BCC2-1FC18F992922}" presName="horz2" presStyleCnt="0"/>
      <dgm:spPr/>
    </dgm:pt>
    <dgm:pt modelId="{47B61D07-C631-4CA5-BAEF-1036DA214C98}" type="pres">
      <dgm:prSet presAssocID="{0FAB709A-C180-40B8-BCC2-1FC18F992922}" presName="horzSpace2" presStyleCnt="0"/>
      <dgm:spPr/>
    </dgm:pt>
    <dgm:pt modelId="{9067E91A-E5FF-49B6-A415-22D72D8CD4F6}" type="pres">
      <dgm:prSet presAssocID="{0FAB709A-C180-40B8-BCC2-1FC18F992922}" presName="tx2" presStyleLbl="revTx" presStyleIdx="2" presStyleCnt="8"/>
      <dgm:spPr/>
    </dgm:pt>
    <dgm:pt modelId="{95E3007D-23BC-4166-972D-45D98737F523}" type="pres">
      <dgm:prSet presAssocID="{0FAB709A-C180-40B8-BCC2-1FC18F992922}" presName="vert2" presStyleCnt="0"/>
      <dgm:spPr/>
    </dgm:pt>
    <dgm:pt modelId="{AB637A41-870D-4B6D-BD27-1CAC4C927B86}" type="pres">
      <dgm:prSet presAssocID="{0FAB709A-C180-40B8-BCC2-1FC18F992922}" presName="thinLine2b" presStyleLbl="callout" presStyleIdx="1" presStyleCnt="7"/>
      <dgm:spPr/>
    </dgm:pt>
    <dgm:pt modelId="{D2229B67-F8B8-4FE8-9962-9BD677A26138}" type="pres">
      <dgm:prSet presAssocID="{0FAB709A-C180-40B8-BCC2-1FC18F992922}" presName="vertSpace2b" presStyleCnt="0"/>
      <dgm:spPr/>
    </dgm:pt>
    <dgm:pt modelId="{00C999EB-E972-4F45-BB62-98A64FF7C0B4}" type="pres">
      <dgm:prSet presAssocID="{E3B787E6-0AE1-455D-B7AD-3F55179EBBA1}" presName="horz2" presStyleCnt="0"/>
      <dgm:spPr/>
    </dgm:pt>
    <dgm:pt modelId="{65B23C7F-9448-421B-98C9-146CCD64E051}" type="pres">
      <dgm:prSet presAssocID="{E3B787E6-0AE1-455D-B7AD-3F55179EBBA1}" presName="horzSpace2" presStyleCnt="0"/>
      <dgm:spPr/>
    </dgm:pt>
    <dgm:pt modelId="{A509160E-C114-4451-A1A4-1668626A9D2C}" type="pres">
      <dgm:prSet presAssocID="{E3B787E6-0AE1-455D-B7AD-3F55179EBBA1}" presName="tx2" presStyleLbl="revTx" presStyleIdx="3" presStyleCnt="8"/>
      <dgm:spPr/>
    </dgm:pt>
    <dgm:pt modelId="{4A732349-946E-434F-A7E8-F7219435AEDE}" type="pres">
      <dgm:prSet presAssocID="{E3B787E6-0AE1-455D-B7AD-3F55179EBBA1}" presName="vert2" presStyleCnt="0"/>
      <dgm:spPr/>
    </dgm:pt>
    <dgm:pt modelId="{6048449B-4063-4395-8315-E16942508762}" type="pres">
      <dgm:prSet presAssocID="{E3B787E6-0AE1-455D-B7AD-3F55179EBBA1}" presName="thinLine2b" presStyleLbl="callout" presStyleIdx="2" presStyleCnt="7"/>
      <dgm:spPr/>
    </dgm:pt>
    <dgm:pt modelId="{F31EE5C5-E4DD-423A-9FCB-35DDEF9CCFCF}" type="pres">
      <dgm:prSet presAssocID="{E3B787E6-0AE1-455D-B7AD-3F55179EBBA1}" presName="vertSpace2b" presStyleCnt="0"/>
      <dgm:spPr/>
    </dgm:pt>
    <dgm:pt modelId="{4AD69BE7-93FE-42A4-81E6-E4CD3BA95EC3}" type="pres">
      <dgm:prSet presAssocID="{38A92719-D1E3-422D-BF95-BDAF16FDD95F}" presName="horz2" presStyleCnt="0"/>
      <dgm:spPr/>
    </dgm:pt>
    <dgm:pt modelId="{A881E55C-9A1C-49D0-8D15-3358C548451D}" type="pres">
      <dgm:prSet presAssocID="{38A92719-D1E3-422D-BF95-BDAF16FDD95F}" presName="horzSpace2" presStyleCnt="0"/>
      <dgm:spPr/>
    </dgm:pt>
    <dgm:pt modelId="{8FC2DA54-C472-494D-97BE-EF9EFDEAE3A3}" type="pres">
      <dgm:prSet presAssocID="{38A92719-D1E3-422D-BF95-BDAF16FDD95F}" presName="tx2" presStyleLbl="revTx" presStyleIdx="4" presStyleCnt="8"/>
      <dgm:spPr/>
    </dgm:pt>
    <dgm:pt modelId="{FAD994F0-7527-4A61-B77D-D410044279B8}" type="pres">
      <dgm:prSet presAssocID="{38A92719-D1E3-422D-BF95-BDAF16FDD95F}" presName="vert2" presStyleCnt="0"/>
      <dgm:spPr/>
    </dgm:pt>
    <dgm:pt modelId="{C07DFEAA-5BC3-4E5C-93D8-EEBFBB7D5269}" type="pres">
      <dgm:prSet presAssocID="{38A92719-D1E3-422D-BF95-BDAF16FDD95F}" presName="thinLine2b" presStyleLbl="callout" presStyleIdx="3" presStyleCnt="7"/>
      <dgm:spPr/>
    </dgm:pt>
    <dgm:pt modelId="{543B8777-6E20-4FF0-8C54-9A88AB279FCB}" type="pres">
      <dgm:prSet presAssocID="{38A92719-D1E3-422D-BF95-BDAF16FDD95F}" presName="vertSpace2b" presStyleCnt="0"/>
      <dgm:spPr/>
    </dgm:pt>
    <dgm:pt modelId="{7EAFB361-C2C7-42A4-BD1C-3747F5ED0C3D}" type="pres">
      <dgm:prSet presAssocID="{E56B2442-4312-43B5-A66F-4BD2FE85BFC8}" presName="horz2" presStyleCnt="0"/>
      <dgm:spPr/>
    </dgm:pt>
    <dgm:pt modelId="{E23EBA48-AB2F-44E2-9FFF-75A070C83C40}" type="pres">
      <dgm:prSet presAssocID="{E56B2442-4312-43B5-A66F-4BD2FE85BFC8}" presName="horzSpace2" presStyleCnt="0"/>
      <dgm:spPr/>
    </dgm:pt>
    <dgm:pt modelId="{D99FFBB2-ED58-427B-8966-AD0CC3500F04}" type="pres">
      <dgm:prSet presAssocID="{E56B2442-4312-43B5-A66F-4BD2FE85BFC8}" presName="tx2" presStyleLbl="revTx" presStyleIdx="5" presStyleCnt="8"/>
      <dgm:spPr/>
    </dgm:pt>
    <dgm:pt modelId="{7FD1B278-FC2D-449F-BA80-7EC061479F7C}" type="pres">
      <dgm:prSet presAssocID="{E56B2442-4312-43B5-A66F-4BD2FE85BFC8}" presName="vert2" presStyleCnt="0"/>
      <dgm:spPr/>
    </dgm:pt>
    <dgm:pt modelId="{1564F897-3808-4B9A-8B3F-77D213508461}" type="pres">
      <dgm:prSet presAssocID="{E56B2442-4312-43B5-A66F-4BD2FE85BFC8}" presName="thinLine2b" presStyleLbl="callout" presStyleIdx="4" presStyleCnt="7"/>
      <dgm:spPr/>
    </dgm:pt>
    <dgm:pt modelId="{6CAEDBC5-78D8-4D12-A47A-463E2D45FFD1}" type="pres">
      <dgm:prSet presAssocID="{E56B2442-4312-43B5-A66F-4BD2FE85BFC8}" presName="vertSpace2b" presStyleCnt="0"/>
      <dgm:spPr/>
    </dgm:pt>
    <dgm:pt modelId="{05D4E2EE-CCC0-41FA-9DE3-613A578FA1FE}" type="pres">
      <dgm:prSet presAssocID="{82E2A717-8132-4843-BD46-7E6649F163CF}" presName="horz2" presStyleCnt="0"/>
      <dgm:spPr/>
    </dgm:pt>
    <dgm:pt modelId="{63B8BEFE-199E-4B37-A1F9-228AC9384D7D}" type="pres">
      <dgm:prSet presAssocID="{82E2A717-8132-4843-BD46-7E6649F163CF}" presName="horzSpace2" presStyleCnt="0"/>
      <dgm:spPr/>
    </dgm:pt>
    <dgm:pt modelId="{EDF00900-BB2C-418F-8912-3D9AC096BC0A}" type="pres">
      <dgm:prSet presAssocID="{82E2A717-8132-4843-BD46-7E6649F163CF}" presName="tx2" presStyleLbl="revTx" presStyleIdx="6" presStyleCnt="8"/>
      <dgm:spPr/>
    </dgm:pt>
    <dgm:pt modelId="{F9D9051D-A581-4CE2-8BF2-0180548E8078}" type="pres">
      <dgm:prSet presAssocID="{82E2A717-8132-4843-BD46-7E6649F163CF}" presName="vert2" presStyleCnt="0"/>
      <dgm:spPr/>
    </dgm:pt>
    <dgm:pt modelId="{1BFDDB04-2F91-40F7-A61D-BC1EBD35D7B8}" type="pres">
      <dgm:prSet presAssocID="{82E2A717-8132-4843-BD46-7E6649F163CF}" presName="thinLine2b" presStyleLbl="callout" presStyleIdx="5" presStyleCnt="7"/>
      <dgm:spPr/>
    </dgm:pt>
    <dgm:pt modelId="{5C272C98-C5D0-4A78-82FB-6FCF4501EE16}" type="pres">
      <dgm:prSet presAssocID="{82E2A717-8132-4843-BD46-7E6649F163CF}" presName="vertSpace2b" presStyleCnt="0"/>
      <dgm:spPr/>
    </dgm:pt>
    <dgm:pt modelId="{CC9269AF-05DA-473E-8C1F-68C434728A1A}" type="pres">
      <dgm:prSet presAssocID="{A3601158-6B4A-4395-993E-3CD382CE5208}" presName="horz2" presStyleCnt="0"/>
      <dgm:spPr/>
    </dgm:pt>
    <dgm:pt modelId="{A24A9F59-26DA-45BC-BAD0-B871BBFEB6CA}" type="pres">
      <dgm:prSet presAssocID="{A3601158-6B4A-4395-993E-3CD382CE5208}" presName="horzSpace2" presStyleCnt="0"/>
      <dgm:spPr/>
    </dgm:pt>
    <dgm:pt modelId="{2768C11E-7AC7-44C5-951B-47BD4C02EB42}" type="pres">
      <dgm:prSet presAssocID="{A3601158-6B4A-4395-993E-3CD382CE5208}" presName="tx2" presStyleLbl="revTx" presStyleIdx="7" presStyleCnt="8"/>
      <dgm:spPr/>
    </dgm:pt>
    <dgm:pt modelId="{082F3065-50D4-4B9C-B3E1-34EB92A5DA31}" type="pres">
      <dgm:prSet presAssocID="{A3601158-6B4A-4395-993E-3CD382CE5208}" presName="vert2" presStyleCnt="0"/>
      <dgm:spPr/>
    </dgm:pt>
    <dgm:pt modelId="{46743C90-25ED-490F-BD4B-8693EEF7CE0D}" type="pres">
      <dgm:prSet presAssocID="{A3601158-6B4A-4395-993E-3CD382CE5208}" presName="thinLine2b" presStyleLbl="callout" presStyleIdx="6" presStyleCnt="7"/>
      <dgm:spPr/>
    </dgm:pt>
    <dgm:pt modelId="{BDFB384E-E22D-4515-98B2-D699EAFD5C35}" type="pres">
      <dgm:prSet presAssocID="{A3601158-6B4A-4395-993E-3CD382CE5208}" presName="vertSpace2b" presStyleCnt="0"/>
      <dgm:spPr/>
    </dgm:pt>
  </dgm:ptLst>
  <dgm:cxnLst>
    <dgm:cxn modelId="{AF5FC506-8FCA-4ADA-8C24-8AC71DEEA7B0}" type="presOf" srcId="{E56B2442-4312-43B5-A66F-4BD2FE85BFC8}" destId="{D99FFBB2-ED58-427B-8966-AD0CC3500F04}" srcOrd="0" destOrd="0" presId="urn:microsoft.com/office/officeart/2008/layout/LinedList"/>
    <dgm:cxn modelId="{20F1B90D-F596-4A3B-8A09-31FE0F305930}" srcId="{E419E693-E3A8-4DBC-8DC1-DFE692C4B554}" destId="{E3B787E6-0AE1-455D-B7AD-3F55179EBBA1}" srcOrd="2" destOrd="0" parTransId="{55254EFB-A4BB-4F11-B5F3-75E8D0AD9E6A}" sibTransId="{8B8F88A5-1D43-4909-AAC9-A09291611705}"/>
    <dgm:cxn modelId="{8F45CF0F-69F6-43D8-B3F9-4C805A799850}" type="presOf" srcId="{24960D4F-5C7D-4AF9-9590-6CA1190AF59A}" destId="{96F75A74-71A9-4F12-837C-CB026C7D3297}" srcOrd="0" destOrd="0" presId="urn:microsoft.com/office/officeart/2008/layout/LinedList"/>
    <dgm:cxn modelId="{84A48A1A-53D9-41A4-90B3-0F1B92065ADC}" type="presOf" srcId="{F86E2FB6-ED2B-48EC-BC5E-B57DBF239D58}" destId="{5DC72272-43FA-4EF5-BDD4-C9CC6DEC83FF}" srcOrd="0" destOrd="0" presId="urn:microsoft.com/office/officeart/2008/layout/LinedList"/>
    <dgm:cxn modelId="{BC6A6C31-7313-4B04-9225-018DBE82C994}" type="presOf" srcId="{0FAB709A-C180-40B8-BCC2-1FC18F992922}" destId="{9067E91A-E5FF-49B6-A415-22D72D8CD4F6}" srcOrd="0" destOrd="0" presId="urn:microsoft.com/office/officeart/2008/layout/LinedList"/>
    <dgm:cxn modelId="{B2A9ED34-15B0-409A-B43A-F4FD63CA486C}" type="presOf" srcId="{E3B787E6-0AE1-455D-B7AD-3F55179EBBA1}" destId="{A509160E-C114-4451-A1A4-1668626A9D2C}" srcOrd="0" destOrd="0" presId="urn:microsoft.com/office/officeart/2008/layout/LinedList"/>
    <dgm:cxn modelId="{78050D44-B18F-476F-A455-405BAD30649A}" type="presOf" srcId="{38A92719-D1E3-422D-BF95-BDAF16FDD95F}" destId="{8FC2DA54-C472-494D-97BE-EF9EFDEAE3A3}" srcOrd="0" destOrd="0" presId="urn:microsoft.com/office/officeart/2008/layout/LinedList"/>
    <dgm:cxn modelId="{421E5E58-D938-45D0-A613-E112733B90D2}" srcId="{F86E2FB6-ED2B-48EC-BC5E-B57DBF239D58}" destId="{E419E693-E3A8-4DBC-8DC1-DFE692C4B554}" srcOrd="0" destOrd="0" parTransId="{B872099E-C33B-48B7-A120-247A8C704AEE}" sibTransId="{3FF49882-E26A-417F-A4BC-639011D396F0}"/>
    <dgm:cxn modelId="{E8A3F45D-1462-4008-A429-F8C21F1828DD}" srcId="{E419E693-E3A8-4DBC-8DC1-DFE692C4B554}" destId="{38A92719-D1E3-422D-BF95-BDAF16FDD95F}" srcOrd="3" destOrd="0" parTransId="{E45E3AF5-E500-4065-A282-EE005D9C8202}" sibTransId="{ACDCA40E-73D9-4737-95ED-ED3F08C5BF89}"/>
    <dgm:cxn modelId="{80773C60-748E-43C7-A684-25021967D6AD}" type="presOf" srcId="{E419E693-E3A8-4DBC-8DC1-DFE692C4B554}" destId="{3DAE5E36-995E-4353-8A8A-1C8BC0A65B2A}" srcOrd="0" destOrd="0" presId="urn:microsoft.com/office/officeart/2008/layout/LinedList"/>
    <dgm:cxn modelId="{81948C63-92D3-4163-B5CE-2CC4739D0AC7}" srcId="{E419E693-E3A8-4DBC-8DC1-DFE692C4B554}" destId="{E56B2442-4312-43B5-A66F-4BD2FE85BFC8}" srcOrd="4" destOrd="0" parTransId="{069BD7E3-C259-49F6-B0A6-F469C1248CD0}" sibTransId="{F8E31F0B-FCD7-409D-A0B1-F8C2E1C5EA07}"/>
    <dgm:cxn modelId="{B7044972-B6FA-4E87-97D6-D77C9C3EA7CD}" type="presOf" srcId="{A3601158-6B4A-4395-993E-3CD382CE5208}" destId="{2768C11E-7AC7-44C5-951B-47BD4C02EB42}" srcOrd="0" destOrd="0" presId="urn:microsoft.com/office/officeart/2008/layout/LinedList"/>
    <dgm:cxn modelId="{334E1D93-7FDC-4E11-81CB-783A4AB89CE0}" srcId="{E419E693-E3A8-4DBC-8DC1-DFE692C4B554}" destId="{A3601158-6B4A-4395-993E-3CD382CE5208}" srcOrd="6" destOrd="0" parTransId="{034701AB-6524-4540-9748-2BF9FCCD14ED}" sibTransId="{25757977-C8C4-4114-9F33-E9B477707347}"/>
    <dgm:cxn modelId="{7F268DC9-D097-4A44-88A9-1F0F4571FA1A}" srcId="{E419E693-E3A8-4DBC-8DC1-DFE692C4B554}" destId="{24960D4F-5C7D-4AF9-9590-6CA1190AF59A}" srcOrd="0" destOrd="0" parTransId="{3C227F9B-F4F0-46A3-A89D-541978EDCC7F}" sibTransId="{5D740AEE-7567-470B-BC23-2C2E2A8D3694}"/>
    <dgm:cxn modelId="{4BF73FD1-F804-4498-9E2C-A016F6665623}" type="presOf" srcId="{82E2A717-8132-4843-BD46-7E6649F163CF}" destId="{EDF00900-BB2C-418F-8912-3D9AC096BC0A}" srcOrd="0" destOrd="0" presId="urn:microsoft.com/office/officeart/2008/layout/LinedList"/>
    <dgm:cxn modelId="{129229DF-1642-4364-B6E2-481EE104D47F}" srcId="{E419E693-E3A8-4DBC-8DC1-DFE692C4B554}" destId="{0FAB709A-C180-40B8-BCC2-1FC18F992922}" srcOrd="1" destOrd="0" parTransId="{67310991-1498-4B83-B73F-1824CB4E975E}" sibTransId="{851446F1-5984-4C6F-831F-5F82CD09FC50}"/>
    <dgm:cxn modelId="{6CA6C0E7-B8B7-444C-A02D-A82BFC5D3CA2}" srcId="{E419E693-E3A8-4DBC-8DC1-DFE692C4B554}" destId="{82E2A717-8132-4843-BD46-7E6649F163CF}" srcOrd="5" destOrd="0" parTransId="{387872BC-8BAB-4CE7-BB67-60E2B9EDD451}" sibTransId="{BDE0CD0F-DC0F-4F8A-93D9-F250333DF1AE}"/>
    <dgm:cxn modelId="{7FCE3327-9AF2-4FEA-A1AF-A9ADC116312B}" type="presParOf" srcId="{5DC72272-43FA-4EF5-BDD4-C9CC6DEC83FF}" destId="{CBAECDD8-8448-442E-A674-5FA820545A33}" srcOrd="0" destOrd="0" presId="urn:microsoft.com/office/officeart/2008/layout/LinedList"/>
    <dgm:cxn modelId="{D0FCE697-C073-470C-9D29-0961DDBB00D2}" type="presParOf" srcId="{5DC72272-43FA-4EF5-BDD4-C9CC6DEC83FF}" destId="{65C596D1-0A9B-417D-A8CF-FE5BDEC1E278}" srcOrd="1" destOrd="0" presId="urn:microsoft.com/office/officeart/2008/layout/LinedList"/>
    <dgm:cxn modelId="{473AC3AC-45E5-4693-ADED-54725C41F31E}" type="presParOf" srcId="{65C596D1-0A9B-417D-A8CF-FE5BDEC1E278}" destId="{3DAE5E36-995E-4353-8A8A-1C8BC0A65B2A}" srcOrd="0" destOrd="0" presId="urn:microsoft.com/office/officeart/2008/layout/LinedList"/>
    <dgm:cxn modelId="{90AC1C19-3A42-49D1-946F-D94411C70BD4}" type="presParOf" srcId="{65C596D1-0A9B-417D-A8CF-FE5BDEC1E278}" destId="{9401D56B-EE62-4E85-88C9-17006B480DC8}" srcOrd="1" destOrd="0" presId="urn:microsoft.com/office/officeart/2008/layout/LinedList"/>
    <dgm:cxn modelId="{738DE056-77B9-4FA2-8822-8071CE852955}" type="presParOf" srcId="{9401D56B-EE62-4E85-88C9-17006B480DC8}" destId="{B01A4662-A0A0-4676-A81D-2BAC5F4E263A}" srcOrd="0" destOrd="0" presId="urn:microsoft.com/office/officeart/2008/layout/LinedList"/>
    <dgm:cxn modelId="{7D430EF8-B060-4C07-9B5A-A1FB89618769}" type="presParOf" srcId="{9401D56B-EE62-4E85-88C9-17006B480DC8}" destId="{08432A1C-E1EA-4C95-98D2-0E2BFBFD6D00}" srcOrd="1" destOrd="0" presId="urn:microsoft.com/office/officeart/2008/layout/LinedList"/>
    <dgm:cxn modelId="{0F94414F-146E-43A7-9F33-0438DECDCBD8}" type="presParOf" srcId="{08432A1C-E1EA-4C95-98D2-0E2BFBFD6D00}" destId="{AC1BD67D-00E6-4D0D-ADF5-3D91382D3F2F}" srcOrd="0" destOrd="0" presId="urn:microsoft.com/office/officeart/2008/layout/LinedList"/>
    <dgm:cxn modelId="{3088A6F0-6343-4EF7-9206-7289EE5CD7D7}" type="presParOf" srcId="{08432A1C-E1EA-4C95-98D2-0E2BFBFD6D00}" destId="{96F75A74-71A9-4F12-837C-CB026C7D3297}" srcOrd="1" destOrd="0" presId="urn:microsoft.com/office/officeart/2008/layout/LinedList"/>
    <dgm:cxn modelId="{BBA354D5-30D3-495D-A096-001C55925640}" type="presParOf" srcId="{08432A1C-E1EA-4C95-98D2-0E2BFBFD6D00}" destId="{720CFD42-0B38-4849-AEEB-C4A320C9A017}" srcOrd="2" destOrd="0" presId="urn:microsoft.com/office/officeart/2008/layout/LinedList"/>
    <dgm:cxn modelId="{00C4A04B-C8C8-4470-9EDD-C6D63CD13041}" type="presParOf" srcId="{9401D56B-EE62-4E85-88C9-17006B480DC8}" destId="{209F5F99-E73C-4AFF-B98F-74D29CF6771D}" srcOrd="2" destOrd="0" presId="urn:microsoft.com/office/officeart/2008/layout/LinedList"/>
    <dgm:cxn modelId="{3A6C4446-1843-4A30-9B4D-7095C3C7B979}" type="presParOf" srcId="{9401D56B-EE62-4E85-88C9-17006B480DC8}" destId="{64C9D905-A473-4333-8896-D4163B95632A}" srcOrd="3" destOrd="0" presId="urn:microsoft.com/office/officeart/2008/layout/LinedList"/>
    <dgm:cxn modelId="{183A19AD-AA4F-4952-9E86-75E6F9D807EA}" type="presParOf" srcId="{9401D56B-EE62-4E85-88C9-17006B480DC8}" destId="{4CD3FB74-735E-48FF-A924-82DBC8EFB4DB}" srcOrd="4" destOrd="0" presId="urn:microsoft.com/office/officeart/2008/layout/LinedList"/>
    <dgm:cxn modelId="{062C88F4-8926-4837-82EB-A3C1BD8D89AC}" type="presParOf" srcId="{4CD3FB74-735E-48FF-A924-82DBC8EFB4DB}" destId="{47B61D07-C631-4CA5-BAEF-1036DA214C98}" srcOrd="0" destOrd="0" presId="urn:microsoft.com/office/officeart/2008/layout/LinedList"/>
    <dgm:cxn modelId="{02475A98-2308-4C97-A20E-24264F9D836C}" type="presParOf" srcId="{4CD3FB74-735E-48FF-A924-82DBC8EFB4DB}" destId="{9067E91A-E5FF-49B6-A415-22D72D8CD4F6}" srcOrd="1" destOrd="0" presId="urn:microsoft.com/office/officeart/2008/layout/LinedList"/>
    <dgm:cxn modelId="{E0BE0435-180E-456C-A8D4-EC3571D04A15}" type="presParOf" srcId="{4CD3FB74-735E-48FF-A924-82DBC8EFB4DB}" destId="{95E3007D-23BC-4166-972D-45D98737F523}" srcOrd="2" destOrd="0" presId="urn:microsoft.com/office/officeart/2008/layout/LinedList"/>
    <dgm:cxn modelId="{98D52595-3162-458A-8DEC-7CD4714E3BAE}" type="presParOf" srcId="{9401D56B-EE62-4E85-88C9-17006B480DC8}" destId="{AB637A41-870D-4B6D-BD27-1CAC4C927B86}" srcOrd="5" destOrd="0" presId="urn:microsoft.com/office/officeart/2008/layout/LinedList"/>
    <dgm:cxn modelId="{3DB57A0F-C687-4C90-8336-5E4B8988AA2C}" type="presParOf" srcId="{9401D56B-EE62-4E85-88C9-17006B480DC8}" destId="{D2229B67-F8B8-4FE8-9962-9BD677A26138}" srcOrd="6" destOrd="0" presId="urn:microsoft.com/office/officeart/2008/layout/LinedList"/>
    <dgm:cxn modelId="{6C8D4A72-78CE-413C-8F97-744525C33A73}" type="presParOf" srcId="{9401D56B-EE62-4E85-88C9-17006B480DC8}" destId="{00C999EB-E972-4F45-BB62-98A64FF7C0B4}" srcOrd="7" destOrd="0" presId="urn:microsoft.com/office/officeart/2008/layout/LinedList"/>
    <dgm:cxn modelId="{D7F740A4-7D3F-4331-8C37-8C41472E4F75}" type="presParOf" srcId="{00C999EB-E972-4F45-BB62-98A64FF7C0B4}" destId="{65B23C7F-9448-421B-98C9-146CCD64E051}" srcOrd="0" destOrd="0" presId="urn:microsoft.com/office/officeart/2008/layout/LinedList"/>
    <dgm:cxn modelId="{4C5DB3EC-AF55-4751-9A02-D0C65FB54B0B}" type="presParOf" srcId="{00C999EB-E972-4F45-BB62-98A64FF7C0B4}" destId="{A509160E-C114-4451-A1A4-1668626A9D2C}" srcOrd="1" destOrd="0" presId="urn:microsoft.com/office/officeart/2008/layout/LinedList"/>
    <dgm:cxn modelId="{D74C0E15-E74A-4BA2-9688-CECDD6E9009C}" type="presParOf" srcId="{00C999EB-E972-4F45-BB62-98A64FF7C0B4}" destId="{4A732349-946E-434F-A7E8-F7219435AEDE}" srcOrd="2" destOrd="0" presId="urn:microsoft.com/office/officeart/2008/layout/LinedList"/>
    <dgm:cxn modelId="{C1528EF6-2400-4206-8C66-D40E2D7E0091}" type="presParOf" srcId="{9401D56B-EE62-4E85-88C9-17006B480DC8}" destId="{6048449B-4063-4395-8315-E16942508762}" srcOrd="8" destOrd="0" presId="urn:microsoft.com/office/officeart/2008/layout/LinedList"/>
    <dgm:cxn modelId="{471A4273-E481-48E4-B25D-37F7583A16D1}" type="presParOf" srcId="{9401D56B-EE62-4E85-88C9-17006B480DC8}" destId="{F31EE5C5-E4DD-423A-9FCB-35DDEF9CCFCF}" srcOrd="9" destOrd="0" presId="urn:microsoft.com/office/officeart/2008/layout/LinedList"/>
    <dgm:cxn modelId="{B49FB99E-6A65-4D8B-8FEC-4EA5D9A66C21}" type="presParOf" srcId="{9401D56B-EE62-4E85-88C9-17006B480DC8}" destId="{4AD69BE7-93FE-42A4-81E6-E4CD3BA95EC3}" srcOrd="10" destOrd="0" presId="urn:microsoft.com/office/officeart/2008/layout/LinedList"/>
    <dgm:cxn modelId="{EFC34D31-694C-4B28-8690-83D92FCE04B6}" type="presParOf" srcId="{4AD69BE7-93FE-42A4-81E6-E4CD3BA95EC3}" destId="{A881E55C-9A1C-49D0-8D15-3358C548451D}" srcOrd="0" destOrd="0" presId="urn:microsoft.com/office/officeart/2008/layout/LinedList"/>
    <dgm:cxn modelId="{268B8E33-AEC4-4D58-9F4A-41A8D831DDBD}" type="presParOf" srcId="{4AD69BE7-93FE-42A4-81E6-E4CD3BA95EC3}" destId="{8FC2DA54-C472-494D-97BE-EF9EFDEAE3A3}" srcOrd="1" destOrd="0" presId="urn:microsoft.com/office/officeart/2008/layout/LinedList"/>
    <dgm:cxn modelId="{43853FD3-FFC0-4C29-BF21-69C5C23B80C0}" type="presParOf" srcId="{4AD69BE7-93FE-42A4-81E6-E4CD3BA95EC3}" destId="{FAD994F0-7527-4A61-B77D-D410044279B8}" srcOrd="2" destOrd="0" presId="urn:microsoft.com/office/officeart/2008/layout/LinedList"/>
    <dgm:cxn modelId="{81AD8432-1B9F-4A43-9D45-960C08086E46}" type="presParOf" srcId="{9401D56B-EE62-4E85-88C9-17006B480DC8}" destId="{C07DFEAA-5BC3-4E5C-93D8-EEBFBB7D5269}" srcOrd="11" destOrd="0" presId="urn:microsoft.com/office/officeart/2008/layout/LinedList"/>
    <dgm:cxn modelId="{7EC42BE7-411C-4A11-8B82-2B31E496DF99}" type="presParOf" srcId="{9401D56B-EE62-4E85-88C9-17006B480DC8}" destId="{543B8777-6E20-4FF0-8C54-9A88AB279FCB}" srcOrd="12" destOrd="0" presId="urn:microsoft.com/office/officeart/2008/layout/LinedList"/>
    <dgm:cxn modelId="{DE05AC3D-96EA-4865-9D3F-1B0DFFBCC91B}" type="presParOf" srcId="{9401D56B-EE62-4E85-88C9-17006B480DC8}" destId="{7EAFB361-C2C7-42A4-BD1C-3747F5ED0C3D}" srcOrd="13" destOrd="0" presId="urn:microsoft.com/office/officeart/2008/layout/LinedList"/>
    <dgm:cxn modelId="{0B3DB785-4679-42F8-BEE1-5B0AFB0967AE}" type="presParOf" srcId="{7EAFB361-C2C7-42A4-BD1C-3747F5ED0C3D}" destId="{E23EBA48-AB2F-44E2-9FFF-75A070C83C40}" srcOrd="0" destOrd="0" presId="urn:microsoft.com/office/officeart/2008/layout/LinedList"/>
    <dgm:cxn modelId="{7E5BEB9A-3842-4F95-8680-0AF393AD0D8E}" type="presParOf" srcId="{7EAFB361-C2C7-42A4-BD1C-3747F5ED0C3D}" destId="{D99FFBB2-ED58-427B-8966-AD0CC3500F04}" srcOrd="1" destOrd="0" presId="urn:microsoft.com/office/officeart/2008/layout/LinedList"/>
    <dgm:cxn modelId="{EC4A41CD-71DC-45CC-9F6F-5DB7093954BB}" type="presParOf" srcId="{7EAFB361-C2C7-42A4-BD1C-3747F5ED0C3D}" destId="{7FD1B278-FC2D-449F-BA80-7EC061479F7C}" srcOrd="2" destOrd="0" presId="urn:microsoft.com/office/officeart/2008/layout/LinedList"/>
    <dgm:cxn modelId="{E780B85F-92A0-476E-9494-6F4FE0357D8D}" type="presParOf" srcId="{9401D56B-EE62-4E85-88C9-17006B480DC8}" destId="{1564F897-3808-4B9A-8B3F-77D213508461}" srcOrd="14" destOrd="0" presId="urn:microsoft.com/office/officeart/2008/layout/LinedList"/>
    <dgm:cxn modelId="{291968CB-49FC-4065-877F-1062F9E65923}" type="presParOf" srcId="{9401D56B-EE62-4E85-88C9-17006B480DC8}" destId="{6CAEDBC5-78D8-4D12-A47A-463E2D45FFD1}" srcOrd="15" destOrd="0" presId="urn:microsoft.com/office/officeart/2008/layout/LinedList"/>
    <dgm:cxn modelId="{7EE68507-2FA1-455E-898D-177B55DEECA4}" type="presParOf" srcId="{9401D56B-EE62-4E85-88C9-17006B480DC8}" destId="{05D4E2EE-CCC0-41FA-9DE3-613A578FA1FE}" srcOrd="16" destOrd="0" presId="urn:microsoft.com/office/officeart/2008/layout/LinedList"/>
    <dgm:cxn modelId="{14802E90-D20B-4FCA-A5F3-E9FA32698DF8}" type="presParOf" srcId="{05D4E2EE-CCC0-41FA-9DE3-613A578FA1FE}" destId="{63B8BEFE-199E-4B37-A1F9-228AC9384D7D}" srcOrd="0" destOrd="0" presId="urn:microsoft.com/office/officeart/2008/layout/LinedList"/>
    <dgm:cxn modelId="{FFF6C1A7-A3DF-4FDC-8102-C204B1DAE0F2}" type="presParOf" srcId="{05D4E2EE-CCC0-41FA-9DE3-613A578FA1FE}" destId="{EDF00900-BB2C-418F-8912-3D9AC096BC0A}" srcOrd="1" destOrd="0" presId="urn:microsoft.com/office/officeart/2008/layout/LinedList"/>
    <dgm:cxn modelId="{961820E0-16B1-4695-9C33-B311A70C45A8}" type="presParOf" srcId="{05D4E2EE-CCC0-41FA-9DE3-613A578FA1FE}" destId="{F9D9051D-A581-4CE2-8BF2-0180548E8078}" srcOrd="2" destOrd="0" presId="urn:microsoft.com/office/officeart/2008/layout/LinedList"/>
    <dgm:cxn modelId="{A6393F25-E57D-41D7-8EC1-8BF45059DD09}" type="presParOf" srcId="{9401D56B-EE62-4E85-88C9-17006B480DC8}" destId="{1BFDDB04-2F91-40F7-A61D-BC1EBD35D7B8}" srcOrd="17" destOrd="0" presId="urn:microsoft.com/office/officeart/2008/layout/LinedList"/>
    <dgm:cxn modelId="{12029380-D2FB-4827-9C1C-E6B2C5393288}" type="presParOf" srcId="{9401D56B-EE62-4E85-88C9-17006B480DC8}" destId="{5C272C98-C5D0-4A78-82FB-6FCF4501EE16}" srcOrd="18" destOrd="0" presId="urn:microsoft.com/office/officeart/2008/layout/LinedList"/>
    <dgm:cxn modelId="{8CF2B6F3-886C-4338-8FB9-8E4DA6DB8C4E}" type="presParOf" srcId="{9401D56B-EE62-4E85-88C9-17006B480DC8}" destId="{CC9269AF-05DA-473E-8C1F-68C434728A1A}" srcOrd="19" destOrd="0" presId="urn:microsoft.com/office/officeart/2008/layout/LinedList"/>
    <dgm:cxn modelId="{BFA6E0B0-AB80-41ED-8B2F-4FD205DE3049}" type="presParOf" srcId="{CC9269AF-05DA-473E-8C1F-68C434728A1A}" destId="{A24A9F59-26DA-45BC-BAD0-B871BBFEB6CA}" srcOrd="0" destOrd="0" presId="urn:microsoft.com/office/officeart/2008/layout/LinedList"/>
    <dgm:cxn modelId="{69B9687F-674F-4E3A-BB7B-2D7A3ED3E4A2}" type="presParOf" srcId="{CC9269AF-05DA-473E-8C1F-68C434728A1A}" destId="{2768C11E-7AC7-44C5-951B-47BD4C02EB42}" srcOrd="1" destOrd="0" presId="urn:microsoft.com/office/officeart/2008/layout/LinedList"/>
    <dgm:cxn modelId="{A3023186-D5E9-4676-9A2D-1DD2E8BF4261}" type="presParOf" srcId="{CC9269AF-05DA-473E-8C1F-68C434728A1A}" destId="{082F3065-50D4-4B9C-B3E1-34EB92A5DA31}" srcOrd="2" destOrd="0" presId="urn:microsoft.com/office/officeart/2008/layout/LinedList"/>
    <dgm:cxn modelId="{1A38683E-142C-40E3-BA33-2B79406A7925}" type="presParOf" srcId="{9401D56B-EE62-4E85-88C9-17006B480DC8}" destId="{46743C90-25ED-490F-BD4B-8693EEF7CE0D}" srcOrd="20" destOrd="0" presId="urn:microsoft.com/office/officeart/2008/layout/LinedList"/>
    <dgm:cxn modelId="{0A302C50-1184-42D0-8510-B182A21FF3C5}" type="presParOf" srcId="{9401D56B-EE62-4E85-88C9-17006B480DC8}" destId="{BDFB384E-E22D-4515-98B2-D699EAFD5C35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3000A9-9ECD-4326-B04C-4B70BE9814D7}">
      <dsp:nvSpPr>
        <dsp:cNvPr id="0" name=""/>
        <dsp:cNvSpPr/>
      </dsp:nvSpPr>
      <dsp:spPr>
        <a:xfrm rot="5400000">
          <a:off x="-144421" y="148410"/>
          <a:ext cx="962811" cy="6739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 rot="-5400000">
        <a:off x="1" y="340972"/>
        <a:ext cx="673968" cy="288843"/>
      </dsp:txXfrm>
    </dsp:sp>
    <dsp:sp modelId="{BE9B69BE-4444-43CA-B085-9DAC7C5C2032}">
      <dsp:nvSpPr>
        <dsp:cNvPr id="0" name=""/>
        <dsp:cNvSpPr/>
      </dsp:nvSpPr>
      <dsp:spPr>
        <a:xfrm rot="5400000">
          <a:off x="2551501" y="-1873544"/>
          <a:ext cx="626156" cy="438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Objective and Features</a:t>
          </a:r>
        </a:p>
      </dsp:txBody>
      <dsp:txXfrm rot="-5400000">
        <a:off x="673968" y="34555"/>
        <a:ext cx="4350656" cy="565024"/>
      </dsp:txXfrm>
    </dsp:sp>
    <dsp:sp modelId="{5A841AE3-8F1A-4D7E-9097-F7B84A33DA43}">
      <dsp:nvSpPr>
        <dsp:cNvPr id="0" name=""/>
        <dsp:cNvSpPr/>
      </dsp:nvSpPr>
      <dsp:spPr>
        <a:xfrm rot="5400000">
          <a:off x="-144421" y="992588"/>
          <a:ext cx="962811" cy="67396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" panose="020B0604020202020204" pitchFamily="34" charset="0"/>
              <a:cs typeface="Arial" panose="020B0604020202020204" pitchFamily="34" charset="0"/>
            </a:rPr>
            <a:t>2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185150"/>
        <a:ext cx="673968" cy="288843"/>
      </dsp:txXfrm>
    </dsp:sp>
    <dsp:sp modelId="{4EB63795-67BE-48BA-A7D0-E7EB15BD7E25}">
      <dsp:nvSpPr>
        <dsp:cNvPr id="0" name=""/>
        <dsp:cNvSpPr/>
      </dsp:nvSpPr>
      <dsp:spPr>
        <a:xfrm rot="5400000">
          <a:off x="2551665" y="-1029530"/>
          <a:ext cx="625827" cy="438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Project Details</a:t>
          </a:r>
        </a:p>
      </dsp:txBody>
      <dsp:txXfrm rot="-5400000">
        <a:off x="673968" y="878717"/>
        <a:ext cx="4350672" cy="564727"/>
      </dsp:txXfrm>
    </dsp:sp>
    <dsp:sp modelId="{8EE04376-97E8-41C9-957C-8BBC10309B33}">
      <dsp:nvSpPr>
        <dsp:cNvPr id="0" name=""/>
        <dsp:cNvSpPr/>
      </dsp:nvSpPr>
      <dsp:spPr>
        <a:xfrm rot="5400000">
          <a:off x="-144421" y="1836767"/>
          <a:ext cx="962811" cy="673968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 rot="-5400000">
        <a:off x="1" y="2029329"/>
        <a:ext cx="673968" cy="288843"/>
      </dsp:txXfrm>
    </dsp:sp>
    <dsp:sp modelId="{392F4BF6-7796-4EA4-ACD5-1508D07F45E6}">
      <dsp:nvSpPr>
        <dsp:cNvPr id="0" name=""/>
        <dsp:cNvSpPr/>
      </dsp:nvSpPr>
      <dsp:spPr>
        <a:xfrm rot="5400000">
          <a:off x="2551665" y="-185351"/>
          <a:ext cx="625827" cy="438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System Performance</a:t>
          </a:r>
        </a:p>
      </dsp:txBody>
      <dsp:txXfrm rot="-5400000">
        <a:off x="673968" y="1722896"/>
        <a:ext cx="4350672" cy="564727"/>
      </dsp:txXfrm>
    </dsp:sp>
    <dsp:sp modelId="{6804CBC6-E0AA-4820-82D6-38A8CDB38DD2}">
      <dsp:nvSpPr>
        <dsp:cNvPr id="0" name=""/>
        <dsp:cNvSpPr/>
      </dsp:nvSpPr>
      <dsp:spPr>
        <a:xfrm rot="5400000">
          <a:off x="-144421" y="2680945"/>
          <a:ext cx="962811" cy="673968"/>
        </a:xfrm>
        <a:prstGeom prst="chevron">
          <a:avLst/>
        </a:prstGeom>
        <a:solidFill>
          <a:schemeClr val="accent1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sp:txBody>
      <dsp:txXfrm rot="-5400000">
        <a:off x="1" y="2873507"/>
        <a:ext cx="673968" cy="288843"/>
      </dsp:txXfrm>
    </dsp:sp>
    <dsp:sp modelId="{9EF44A78-05E6-4589-8A82-F538E633A066}">
      <dsp:nvSpPr>
        <dsp:cNvPr id="0" name=""/>
        <dsp:cNvSpPr/>
      </dsp:nvSpPr>
      <dsp:spPr>
        <a:xfrm rot="5400000">
          <a:off x="2551665" y="658826"/>
          <a:ext cx="625827" cy="438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Assessments</a:t>
          </a:r>
          <a:endParaRPr lang="en-IN" sz="2400" b="0" kern="1200" dirty="0">
            <a:solidFill>
              <a:prstClr val="black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673968" y="2567073"/>
        <a:ext cx="4350672" cy="564727"/>
      </dsp:txXfrm>
    </dsp:sp>
    <dsp:sp modelId="{6FF77EB9-B3CA-4F23-A84E-926E0CE7C94F}">
      <dsp:nvSpPr>
        <dsp:cNvPr id="0" name=""/>
        <dsp:cNvSpPr/>
      </dsp:nvSpPr>
      <dsp:spPr>
        <a:xfrm rot="5400000">
          <a:off x="-144421" y="3498493"/>
          <a:ext cx="962811" cy="67396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sp:txBody>
      <dsp:txXfrm rot="-5400000">
        <a:off x="1" y="3691055"/>
        <a:ext cx="673968" cy="288843"/>
      </dsp:txXfrm>
    </dsp:sp>
    <dsp:sp modelId="{2063C773-66D4-41A9-8C78-AEFFC305AD75}">
      <dsp:nvSpPr>
        <dsp:cNvPr id="0" name=""/>
        <dsp:cNvSpPr/>
      </dsp:nvSpPr>
      <dsp:spPr>
        <a:xfrm rot="5400000">
          <a:off x="2551665" y="1503005"/>
          <a:ext cx="625827" cy="43812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24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Learnings</a:t>
          </a:r>
        </a:p>
      </dsp:txBody>
      <dsp:txXfrm rot="-5400000">
        <a:off x="673968" y="3411252"/>
        <a:ext cx="4350672" cy="564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841704-2C40-4FC3-8ABE-0ED3159DAF5A}">
      <dsp:nvSpPr>
        <dsp:cNvPr id="0" name=""/>
        <dsp:cNvSpPr/>
      </dsp:nvSpPr>
      <dsp:spPr>
        <a:xfrm>
          <a:off x="0" y="0"/>
          <a:ext cx="1039502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93978F-032E-457F-BC47-9EF659B1DA08}">
      <dsp:nvSpPr>
        <dsp:cNvPr id="0" name=""/>
        <dsp:cNvSpPr/>
      </dsp:nvSpPr>
      <dsp:spPr>
        <a:xfrm>
          <a:off x="0" y="0"/>
          <a:ext cx="2079004" cy="25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Standards Compliance</a:t>
          </a:r>
        </a:p>
      </dsp:txBody>
      <dsp:txXfrm>
        <a:off x="0" y="0"/>
        <a:ext cx="2079004" cy="2520000"/>
      </dsp:txXfrm>
    </dsp:sp>
    <dsp:sp modelId="{FC860CD2-ED70-4EDB-9D5D-BF6F9EE748C2}">
      <dsp:nvSpPr>
        <dsp:cNvPr id="0" name=""/>
        <dsp:cNvSpPr/>
      </dsp:nvSpPr>
      <dsp:spPr>
        <a:xfrm>
          <a:off x="2234929" y="21563"/>
          <a:ext cx="8160092" cy="663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Piping Standards: OISD 118, ASME B31.12 and B31.3, PNGRB T4S Guidelines</a:t>
          </a:r>
        </a:p>
      </dsp:txBody>
      <dsp:txXfrm>
        <a:off x="2234929" y="21563"/>
        <a:ext cx="8160092" cy="663346"/>
      </dsp:txXfrm>
    </dsp:sp>
    <dsp:sp modelId="{D3B2887C-B789-4AB0-A3C0-2EE7F12ED123}">
      <dsp:nvSpPr>
        <dsp:cNvPr id="0" name=""/>
        <dsp:cNvSpPr/>
      </dsp:nvSpPr>
      <dsp:spPr>
        <a:xfrm>
          <a:off x="2079004" y="684910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610027-7171-495E-BECD-F4BF5E56D7D8}">
      <dsp:nvSpPr>
        <dsp:cNvPr id="0" name=""/>
        <dsp:cNvSpPr/>
      </dsp:nvSpPr>
      <dsp:spPr>
        <a:xfrm>
          <a:off x="2234929" y="706474"/>
          <a:ext cx="8160092" cy="43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>
              <a:latin typeface="Arial" panose="020B0604020202020204" pitchFamily="34" charset="0"/>
              <a:cs typeface="Arial" panose="020B0604020202020204" pitchFamily="34" charset="0"/>
            </a:rPr>
            <a:t>Electrical: IS 5571, IS 3043, IP Std Compliance</a:t>
          </a:r>
          <a:endParaRPr lang="en-IN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4929" y="706474"/>
        <a:ext cx="8160092" cy="431279"/>
      </dsp:txXfrm>
    </dsp:sp>
    <dsp:sp modelId="{D060CE40-55C9-48E9-9371-52785797BAF0}">
      <dsp:nvSpPr>
        <dsp:cNvPr id="0" name=""/>
        <dsp:cNvSpPr/>
      </dsp:nvSpPr>
      <dsp:spPr>
        <a:xfrm>
          <a:off x="2079004" y="1137753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BAE401-F048-4BA0-ABFA-5C934A0448A7}">
      <dsp:nvSpPr>
        <dsp:cNvPr id="0" name=""/>
        <dsp:cNvSpPr/>
      </dsp:nvSpPr>
      <dsp:spPr>
        <a:xfrm>
          <a:off x="2234929" y="1159317"/>
          <a:ext cx="8160092" cy="43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>
              <a:latin typeface="Arial" panose="020B0604020202020204" pitchFamily="34" charset="0"/>
              <a:cs typeface="Arial" panose="020B0604020202020204" pitchFamily="34" charset="0"/>
            </a:rPr>
            <a:t>Instrumentation &amp; Control System : API RP, EN 334, EN 14382</a:t>
          </a:r>
          <a:endParaRPr lang="en-IN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4929" y="1159317"/>
        <a:ext cx="8160092" cy="431279"/>
      </dsp:txXfrm>
    </dsp:sp>
    <dsp:sp modelId="{8C69AAFF-710E-4CF0-8661-A057D35054BB}">
      <dsp:nvSpPr>
        <dsp:cNvPr id="0" name=""/>
        <dsp:cNvSpPr/>
      </dsp:nvSpPr>
      <dsp:spPr>
        <a:xfrm>
          <a:off x="2079004" y="1590596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53B0D6C-AF7D-4E5B-8B8E-F69CEA6A22A5}">
      <dsp:nvSpPr>
        <dsp:cNvPr id="0" name=""/>
        <dsp:cNvSpPr/>
      </dsp:nvSpPr>
      <dsp:spPr>
        <a:xfrm>
          <a:off x="2234929" y="1612160"/>
          <a:ext cx="8160092" cy="43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Storage Cylinder – PESO GCR 2016</a:t>
          </a:r>
        </a:p>
      </dsp:txBody>
      <dsp:txXfrm>
        <a:off x="2234929" y="1612160"/>
        <a:ext cx="8160092" cy="431279"/>
      </dsp:txXfrm>
    </dsp:sp>
    <dsp:sp modelId="{D4C504E3-6CCF-4583-98B1-A8F7E10A8EB0}">
      <dsp:nvSpPr>
        <dsp:cNvPr id="0" name=""/>
        <dsp:cNvSpPr/>
      </dsp:nvSpPr>
      <dsp:spPr>
        <a:xfrm>
          <a:off x="2079004" y="2043440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00ED8B-049C-48EC-AED4-84EADAF32D32}">
      <dsp:nvSpPr>
        <dsp:cNvPr id="0" name=""/>
        <dsp:cNvSpPr/>
      </dsp:nvSpPr>
      <dsp:spPr>
        <a:xfrm>
          <a:off x="2234929" y="2065004"/>
          <a:ext cx="8160092" cy="431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Safety Valves : ASME UV stamped</a:t>
          </a:r>
        </a:p>
      </dsp:txBody>
      <dsp:txXfrm>
        <a:off x="2234929" y="2065004"/>
        <a:ext cx="8160092" cy="431279"/>
      </dsp:txXfrm>
    </dsp:sp>
    <dsp:sp modelId="{9AA31345-A892-475A-84D9-C0202A7D9834}">
      <dsp:nvSpPr>
        <dsp:cNvPr id="0" name=""/>
        <dsp:cNvSpPr/>
      </dsp:nvSpPr>
      <dsp:spPr>
        <a:xfrm>
          <a:off x="2079004" y="2496283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0A51E4-A559-4FF2-A475-8460AD4D8DFA}">
      <dsp:nvSpPr>
        <dsp:cNvPr id="0" name=""/>
        <dsp:cNvSpPr/>
      </dsp:nvSpPr>
      <dsp:spPr>
        <a:xfrm>
          <a:off x="0" y="0"/>
          <a:ext cx="10395021" cy="0"/>
        </a:xfrm>
        <a:prstGeom prst="lin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3F39CFB-BFD4-4124-A3BF-24CAABDBE45A}">
      <dsp:nvSpPr>
        <dsp:cNvPr id="0" name=""/>
        <dsp:cNvSpPr/>
      </dsp:nvSpPr>
      <dsp:spPr>
        <a:xfrm>
          <a:off x="0" y="0"/>
          <a:ext cx="2079004" cy="25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b="1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Safety System</a:t>
          </a:r>
        </a:p>
      </dsp:txBody>
      <dsp:txXfrm>
        <a:off x="0" y="0"/>
        <a:ext cx="2079004" cy="2520000"/>
      </dsp:txXfrm>
    </dsp:sp>
    <dsp:sp modelId="{3FC10D1A-6BC1-4250-AD88-37334C81F154}">
      <dsp:nvSpPr>
        <dsp:cNvPr id="0" name=""/>
        <dsp:cNvSpPr/>
      </dsp:nvSpPr>
      <dsp:spPr>
        <a:xfrm>
          <a:off x="2234929" y="19841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Provision of Active and Monitor Pressure regulator</a:t>
          </a:r>
        </a:p>
      </dsp:txBody>
      <dsp:txXfrm>
        <a:off x="2234929" y="19841"/>
        <a:ext cx="8160092" cy="396826"/>
      </dsp:txXfrm>
    </dsp:sp>
    <dsp:sp modelId="{4D9F4EA9-4991-4BA7-A3EE-8A7647C69130}">
      <dsp:nvSpPr>
        <dsp:cNvPr id="0" name=""/>
        <dsp:cNvSpPr/>
      </dsp:nvSpPr>
      <dsp:spPr>
        <a:xfrm>
          <a:off x="2079004" y="416667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2726BD-B21A-481C-A13D-83315F09ED51}">
      <dsp:nvSpPr>
        <dsp:cNvPr id="0" name=""/>
        <dsp:cNvSpPr/>
      </dsp:nvSpPr>
      <dsp:spPr>
        <a:xfrm>
          <a:off x="2234929" y="436508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Safe shutdown of system (in-case of power supply failure)</a:t>
          </a:r>
        </a:p>
      </dsp:txBody>
      <dsp:txXfrm>
        <a:off x="2234929" y="436508"/>
        <a:ext cx="8160092" cy="396826"/>
      </dsp:txXfrm>
    </dsp:sp>
    <dsp:sp modelId="{ED898950-D535-43AB-89D9-04AF55EC46EE}">
      <dsp:nvSpPr>
        <dsp:cNvPr id="0" name=""/>
        <dsp:cNvSpPr/>
      </dsp:nvSpPr>
      <dsp:spPr>
        <a:xfrm>
          <a:off x="2079004" y="833334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3E1CA6D-14F3-4749-A536-CD7381EADD63}">
      <dsp:nvSpPr>
        <dsp:cNvPr id="0" name=""/>
        <dsp:cNvSpPr/>
      </dsp:nvSpPr>
      <dsp:spPr>
        <a:xfrm>
          <a:off x="2234929" y="853176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Emergency Shutdown for overpressure protection and leakage detection</a:t>
          </a:r>
        </a:p>
      </dsp:txBody>
      <dsp:txXfrm>
        <a:off x="2234929" y="853176"/>
        <a:ext cx="8160092" cy="396826"/>
      </dsp:txXfrm>
    </dsp:sp>
    <dsp:sp modelId="{3CF1B6FF-ADE0-4618-B4CF-B477C734AF0F}">
      <dsp:nvSpPr>
        <dsp:cNvPr id="0" name=""/>
        <dsp:cNvSpPr/>
      </dsp:nvSpPr>
      <dsp:spPr>
        <a:xfrm>
          <a:off x="2079004" y="1250002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74AFD0-59E6-4F71-93BF-C4DEE9BE324F}">
      <dsp:nvSpPr>
        <dsp:cNvPr id="0" name=""/>
        <dsp:cNvSpPr/>
      </dsp:nvSpPr>
      <dsp:spPr>
        <a:xfrm>
          <a:off x="2234929" y="1269843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>
              <a:latin typeface="Arial" panose="020B0604020202020204" pitchFamily="34" charset="0"/>
              <a:cs typeface="Arial" panose="020B0604020202020204" pitchFamily="34" charset="0"/>
            </a:rPr>
            <a:t>Online analyser (H2, NG, and blended gas) for feedback control &amp; protection</a:t>
          </a:r>
          <a:endParaRPr lang="en-IN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4929" y="1269843"/>
        <a:ext cx="8160092" cy="396826"/>
      </dsp:txXfrm>
    </dsp:sp>
    <dsp:sp modelId="{0B5E22BE-0BB2-4DB8-A273-DC5AADF46F95}">
      <dsp:nvSpPr>
        <dsp:cNvPr id="0" name=""/>
        <dsp:cNvSpPr/>
      </dsp:nvSpPr>
      <dsp:spPr>
        <a:xfrm>
          <a:off x="2079004" y="1666669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552B8D5-8E8C-44F3-A8FA-B688C2539E01}">
      <dsp:nvSpPr>
        <dsp:cNvPr id="0" name=""/>
        <dsp:cNvSpPr/>
      </dsp:nvSpPr>
      <dsp:spPr>
        <a:xfrm>
          <a:off x="2234929" y="1686511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Gas detectors for H2 and NG at strategic locations</a:t>
          </a:r>
        </a:p>
      </dsp:txBody>
      <dsp:txXfrm>
        <a:off x="2234929" y="1686511"/>
        <a:ext cx="8160092" cy="396826"/>
      </dsp:txXfrm>
    </dsp:sp>
    <dsp:sp modelId="{2CEC9269-D008-47CC-AA81-F83D352BCFD4}">
      <dsp:nvSpPr>
        <dsp:cNvPr id="0" name=""/>
        <dsp:cNvSpPr/>
      </dsp:nvSpPr>
      <dsp:spPr>
        <a:xfrm>
          <a:off x="2079004" y="2083337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DAFE176-F277-432E-A1B0-2DEAD50EC5AC}">
      <dsp:nvSpPr>
        <dsp:cNvPr id="0" name=""/>
        <dsp:cNvSpPr/>
      </dsp:nvSpPr>
      <dsp:spPr>
        <a:xfrm>
          <a:off x="2234929" y="2103178"/>
          <a:ext cx="8160092" cy="396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800" kern="1200" dirty="0">
              <a:latin typeface="Arial" panose="020B0604020202020204" pitchFamily="34" charset="0"/>
              <a:cs typeface="Arial" panose="020B0604020202020204" pitchFamily="34" charset="0"/>
            </a:rPr>
            <a:t>Safety devices (flame arrester) in all venting points </a:t>
          </a:r>
        </a:p>
      </dsp:txBody>
      <dsp:txXfrm>
        <a:off x="2234929" y="2103178"/>
        <a:ext cx="8160092" cy="396826"/>
      </dsp:txXfrm>
    </dsp:sp>
    <dsp:sp modelId="{AF7E2FD6-73CB-4087-9F71-A06B2B82090C}">
      <dsp:nvSpPr>
        <dsp:cNvPr id="0" name=""/>
        <dsp:cNvSpPr/>
      </dsp:nvSpPr>
      <dsp:spPr>
        <a:xfrm>
          <a:off x="2079004" y="2500004"/>
          <a:ext cx="831601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ECDD8-8448-442E-A674-5FA820545A33}">
      <dsp:nvSpPr>
        <dsp:cNvPr id="0" name=""/>
        <dsp:cNvSpPr/>
      </dsp:nvSpPr>
      <dsp:spPr>
        <a:xfrm>
          <a:off x="0" y="0"/>
          <a:ext cx="8087979" cy="0"/>
        </a:xfrm>
        <a:prstGeom prst="lin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E5E36-995E-4353-8A8A-1C8BC0A65B2A}">
      <dsp:nvSpPr>
        <dsp:cNvPr id="0" name=""/>
        <dsp:cNvSpPr/>
      </dsp:nvSpPr>
      <dsp:spPr>
        <a:xfrm>
          <a:off x="0" y="0"/>
          <a:ext cx="1617595" cy="5005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latin typeface="Arial" panose="020B0604020202020204" pitchFamily="34" charset="0"/>
              <a:cs typeface="Arial" panose="020B0604020202020204" pitchFamily="34" charset="0"/>
            </a:rPr>
            <a:t>Outcomes</a:t>
          </a:r>
        </a:p>
      </dsp:txBody>
      <dsp:txXfrm>
        <a:off x="0" y="0"/>
        <a:ext cx="1617595" cy="5005010"/>
      </dsp:txXfrm>
    </dsp:sp>
    <dsp:sp modelId="{96F75A74-71A9-4F12-837C-CB026C7D3297}">
      <dsp:nvSpPr>
        <dsp:cNvPr id="0" name=""/>
        <dsp:cNvSpPr/>
      </dsp:nvSpPr>
      <dsp:spPr>
        <a:xfrm>
          <a:off x="1738915" y="33786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4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Fail Safe Design</a:t>
          </a:r>
        </a:p>
      </dsp:txBody>
      <dsp:txXfrm>
        <a:off x="1738915" y="33786"/>
        <a:ext cx="6349063" cy="675725"/>
      </dsp:txXfrm>
    </dsp:sp>
    <dsp:sp modelId="{209F5F99-E73C-4AFF-B98F-74D29CF6771D}">
      <dsp:nvSpPr>
        <dsp:cNvPr id="0" name=""/>
        <dsp:cNvSpPr/>
      </dsp:nvSpPr>
      <dsp:spPr>
        <a:xfrm>
          <a:off x="1617595" y="709511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7E91A-E5FF-49B6-A415-22D72D8CD4F6}">
      <dsp:nvSpPr>
        <dsp:cNvPr id="0" name=""/>
        <dsp:cNvSpPr/>
      </dsp:nvSpPr>
      <dsp:spPr>
        <a:xfrm>
          <a:off x="1738915" y="743297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Standardised technical Specifications</a:t>
          </a:r>
        </a:p>
      </dsp:txBody>
      <dsp:txXfrm>
        <a:off x="1738915" y="743297"/>
        <a:ext cx="6349063" cy="675725"/>
      </dsp:txXfrm>
    </dsp:sp>
    <dsp:sp modelId="{AB637A41-870D-4B6D-BD27-1CAC4C927B86}">
      <dsp:nvSpPr>
        <dsp:cNvPr id="0" name=""/>
        <dsp:cNvSpPr/>
      </dsp:nvSpPr>
      <dsp:spPr>
        <a:xfrm>
          <a:off x="1617595" y="1419022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9160E-C114-4451-A1A4-1668626A9D2C}">
      <dsp:nvSpPr>
        <dsp:cNvPr id="0" name=""/>
        <dsp:cNvSpPr/>
      </dsp:nvSpPr>
      <dsp:spPr>
        <a:xfrm>
          <a:off x="1738915" y="1452809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Checks during commissioning and operation </a:t>
          </a:r>
        </a:p>
      </dsp:txBody>
      <dsp:txXfrm>
        <a:off x="1738915" y="1452809"/>
        <a:ext cx="6349063" cy="675725"/>
      </dsp:txXfrm>
    </dsp:sp>
    <dsp:sp modelId="{6048449B-4063-4395-8315-E16942508762}">
      <dsp:nvSpPr>
        <dsp:cNvPr id="0" name=""/>
        <dsp:cNvSpPr/>
      </dsp:nvSpPr>
      <dsp:spPr>
        <a:xfrm>
          <a:off x="1617595" y="2128534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2DA54-C472-494D-97BE-EF9EFDEAE3A3}">
      <dsp:nvSpPr>
        <dsp:cNvPr id="0" name=""/>
        <dsp:cNvSpPr/>
      </dsp:nvSpPr>
      <dsp:spPr>
        <a:xfrm>
          <a:off x="1738915" y="2162320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1AAA58"/>
              </a:solidFill>
              <a:latin typeface="Arial" panose="020B0604020202020204" pitchFamily="34" charset="0"/>
              <a:cs typeface="Arial" panose="020B0604020202020204" pitchFamily="34" charset="0"/>
            </a:rPr>
            <a:t>Evaluation and performance </a:t>
          </a:r>
        </a:p>
      </dsp:txBody>
      <dsp:txXfrm>
        <a:off x="1738915" y="2162320"/>
        <a:ext cx="6349063" cy="675725"/>
      </dsp:txXfrm>
    </dsp:sp>
    <dsp:sp modelId="{C07DFEAA-5BC3-4E5C-93D8-EEBFBB7D5269}">
      <dsp:nvSpPr>
        <dsp:cNvPr id="0" name=""/>
        <dsp:cNvSpPr/>
      </dsp:nvSpPr>
      <dsp:spPr>
        <a:xfrm>
          <a:off x="1617595" y="2838045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FFBB2-ED58-427B-8966-AD0CC3500F04}">
      <dsp:nvSpPr>
        <dsp:cNvPr id="0" name=""/>
        <dsp:cNvSpPr/>
      </dsp:nvSpPr>
      <dsp:spPr>
        <a:xfrm>
          <a:off x="1738915" y="2871832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FDA003"/>
              </a:solidFill>
              <a:latin typeface="Arial" panose="020B0604020202020204" pitchFamily="34" charset="0"/>
              <a:cs typeface="Arial" panose="020B0604020202020204" pitchFamily="34" charset="0"/>
            </a:rPr>
            <a:t>Impact/Assessment of the PNG network</a:t>
          </a:r>
        </a:p>
      </dsp:txBody>
      <dsp:txXfrm>
        <a:off x="1738915" y="2871832"/>
        <a:ext cx="6349063" cy="675725"/>
      </dsp:txXfrm>
    </dsp:sp>
    <dsp:sp modelId="{1564F897-3808-4B9A-8B3F-77D213508461}">
      <dsp:nvSpPr>
        <dsp:cNvPr id="0" name=""/>
        <dsp:cNvSpPr/>
      </dsp:nvSpPr>
      <dsp:spPr>
        <a:xfrm>
          <a:off x="1617595" y="3547557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00900-BB2C-418F-8912-3D9AC096BC0A}">
      <dsp:nvSpPr>
        <dsp:cNvPr id="0" name=""/>
        <dsp:cNvSpPr/>
      </dsp:nvSpPr>
      <dsp:spPr>
        <a:xfrm>
          <a:off x="1738915" y="3581343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4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Optimization of economics</a:t>
          </a:r>
        </a:p>
      </dsp:txBody>
      <dsp:txXfrm>
        <a:off x="1738915" y="3581343"/>
        <a:ext cx="6349063" cy="675725"/>
      </dsp:txXfrm>
    </dsp:sp>
    <dsp:sp modelId="{1BFDDB04-2F91-40F7-A61D-BC1EBD35D7B8}">
      <dsp:nvSpPr>
        <dsp:cNvPr id="0" name=""/>
        <dsp:cNvSpPr/>
      </dsp:nvSpPr>
      <dsp:spPr>
        <a:xfrm>
          <a:off x="1617595" y="4257068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8C11E-7AC7-44C5-951B-47BD4C02EB42}">
      <dsp:nvSpPr>
        <dsp:cNvPr id="0" name=""/>
        <dsp:cNvSpPr/>
      </dsp:nvSpPr>
      <dsp:spPr>
        <a:xfrm>
          <a:off x="1738915" y="4290855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Risk Assessment &amp; Mitigation</a:t>
          </a:r>
          <a:endParaRPr lang="en-IN" sz="24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8915" y="4290855"/>
        <a:ext cx="6349063" cy="675725"/>
      </dsp:txXfrm>
    </dsp:sp>
    <dsp:sp modelId="{46743C90-25ED-490F-BD4B-8693EEF7CE0D}">
      <dsp:nvSpPr>
        <dsp:cNvPr id="0" name=""/>
        <dsp:cNvSpPr/>
      </dsp:nvSpPr>
      <dsp:spPr>
        <a:xfrm>
          <a:off x="1617595" y="4966580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B559E-8A87-9542-955D-E794001EA164}">
      <dsp:nvSpPr>
        <dsp:cNvPr id="0" name=""/>
        <dsp:cNvSpPr/>
      </dsp:nvSpPr>
      <dsp:spPr>
        <a:xfrm rot="5400000">
          <a:off x="2630429" y="-1037474"/>
          <a:ext cx="510422" cy="271589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>
              <a:latin typeface="Arial" panose="020B0604020202020204" pitchFamily="34" charset="0"/>
              <a:cs typeface="Arial" panose="020B0604020202020204" pitchFamily="34" charset="0"/>
            </a:rPr>
            <a:t>About GH2 based Microgrids</a:t>
          </a:r>
        </a:p>
      </dsp:txBody>
      <dsp:txXfrm rot="-5400000">
        <a:off x="1527693" y="90179"/>
        <a:ext cx="2690979" cy="460588"/>
      </dsp:txXfrm>
    </dsp:sp>
    <dsp:sp modelId="{645DFE0F-32BF-344B-835D-C55BEA13CF42}">
      <dsp:nvSpPr>
        <dsp:cNvPr id="0" name=""/>
        <dsp:cNvSpPr/>
      </dsp:nvSpPr>
      <dsp:spPr>
        <a:xfrm>
          <a:off x="0" y="1459"/>
          <a:ext cx="1527692" cy="638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31146" y="32605"/>
        <a:ext cx="1465400" cy="575736"/>
      </dsp:txXfrm>
    </dsp:sp>
    <dsp:sp modelId="{AA0C94A6-0F96-EB48-9DE0-8D9BD476CD0C}">
      <dsp:nvSpPr>
        <dsp:cNvPr id="0" name=""/>
        <dsp:cNvSpPr/>
      </dsp:nvSpPr>
      <dsp:spPr>
        <a:xfrm rot="5400000">
          <a:off x="2630429" y="-367544"/>
          <a:ext cx="510422" cy="271589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kern="1200">
              <a:latin typeface="Arial" panose="020B0604020202020204" pitchFamily="34" charset="0"/>
              <a:cs typeface="Arial" panose="020B0604020202020204" pitchFamily="34" charset="0"/>
            </a:rPr>
            <a:t>Comparison vis a vis DG</a:t>
          </a:r>
        </a:p>
      </dsp:txBody>
      <dsp:txXfrm rot="-5400000">
        <a:off x="1527693" y="760109"/>
        <a:ext cx="2690979" cy="460588"/>
      </dsp:txXfrm>
    </dsp:sp>
    <dsp:sp modelId="{365A8BE8-815C-AC4A-85E7-F108DF218F29}">
      <dsp:nvSpPr>
        <dsp:cNvPr id="0" name=""/>
        <dsp:cNvSpPr/>
      </dsp:nvSpPr>
      <dsp:spPr>
        <a:xfrm>
          <a:off x="0" y="671389"/>
          <a:ext cx="1527692" cy="638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31146" y="702535"/>
        <a:ext cx="1465400" cy="575736"/>
      </dsp:txXfrm>
    </dsp:sp>
    <dsp:sp modelId="{37CE344A-7CA4-2141-848F-184879D488A5}">
      <dsp:nvSpPr>
        <dsp:cNvPr id="0" name=""/>
        <dsp:cNvSpPr/>
      </dsp:nvSpPr>
      <dsp:spPr>
        <a:xfrm rot="5400000">
          <a:off x="2630429" y="302385"/>
          <a:ext cx="510422" cy="271589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b="0" kern="1200">
              <a:latin typeface="Arial" panose="020B0604020202020204" pitchFamily="34" charset="0"/>
              <a:cs typeface="Arial" panose="020B0604020202020204" pitchFamily="34" charset="0"/>
            </a:rPr>
            <a:t>About the High Altitude Project</a:t>
          </a:r>
        </a:p>
      </dsp:txBody>
      <dsp:txXfrm rot="-5400000">
        <a:off x="1527693" y="1430039"/>
        <a:ext cx="2690979" cy="460588"/>
      </dsp:txXfrm>
    </dsp:sp>
    <dsp:sp modelId="{7E7A76F0-0862-0845-BFF6-CDBECC5401D2}">
      <dsp:nvSpPr>
        <dsp:cNvPr id="0" name=""/>
        <dsp:cNvSpPr/>
      </dsp:nvSpPr>
      <dsp:spPr>
        <a:xfrm>
          <a:off x="0" y="1341319"/>
          <a:ext cx="1527692" cy="638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31146" y="1372465"/>
        <a:ext cx="1465400" cy="575736"/>
      </dsp:txXfrm>
    </dsp:sp>
    <dsp:sp modelId="{4667CAD0-72BF-9E4B-991B-BC24239B6CDD}">
      <dsp:nvSpPr>
        <dsp:cNvPr id="0" name=""/>
        <dsp:cNvSpPr/>
      </dsp:nvSpPr>
      <dsp:spPr>
        <a:xfrm rot="5400000">
          <a:off x="2630429" y="972315"/>
          <a:ext cx="510422" cy="271589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500" b="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Monthly energy Profiles</a:t>
          </a:r>
        </a:p>
      </dsp:txBody>
      <dsp:txXfrm rot="-5400000">
        <a:off x="1527693" y="2099969"/>
        <a:ext cx="2690979" cy="460588"/>
      </dsp:txXfrm>
    </dsp:sp>
    <dsp:sp modelId="{7A340CE7-F370-3C4C-8651-D4B350E61E9F}">
      <dsp:nvSpPr>
        <dsp:cNvPr id="0" name=""/>
        <dsp:cNvSpPr/>
      </dsp:nvSpPr>
      <dsp:spPr>
        <a:xfrm>
          <a:off x="0" y="2011249"/>
          <a:ext cx="1527692" cy="638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Arial" panose="020B0604020202020204" pitchFamily="34" charset="0"/>
              <a:cs typeface="Arial" panose="020B0604020202020204" pitchFamily="34" charset="0"/>
            </a:rPr>
            <a:t>4</a:t>
          </a:r>
        </a:p>
      </dsp:txBody>
      <dsp:txXfrm>
        <a:off x="31146" y="2042395"/>
        <a:ext cx="1465400" cy="575736"/>
      </dsp:txXfrm>
    </dsp:sp>
    <dsp:sp modelId="{64E25102-76C7-EA4C-813F-948C769BA94D}">
      <dsp:nvSpPr>
        <dsp:cNvPr id="0" name=""/>
        <dsp:cNvSpPr/>
      </dsp:nvSpPr>
      <dsp:spPr>
        <a:xfrm rot="5400000">
          <a:off x="2630429" y="1642245"/>
          <a:ext cx="510422" cy="271589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500" b="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Challenges in such projects</a:t>
          </a:r>
        </a:p>
      </dsp:txBody>
      <dsp:txXfrm rot="-5400000">
        <a:off x="1527693" y="2769899"/>
        <a:ext cx="2690979" cy="460588"/>
      </dsp:txXfrm>
    </dsp:sp>
    <dsp:sp modelId="{575FDFCF-1CF8-2248-9730-DF322B54D6A3}">
      <dsp:nvSpPr>
        <dsp:cNvPr id="0" name=""/>
        <dsp:cNvSpPr/>
      </dsp:nvSpPr>
      <dsp:spPr>
        <a:xfrm>
          <a:off x="0" y="2681179"/>
          <a:ext cx="1527692" cy="6380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kern="1200">
              <a:latin typeface="Arial" panose="020B0604020202020204" pitchFamily="34" charset="0"/>
              <a:ea typeface="+mn-ea"/>
              <a:cs typeface="Arial" panose="020B0604020202020204" pitchFamily="34" charset="0"/>
            </a:rPr>
            <a:t>5</a:t>
          </a:r>
        </a:p>
      </dsp:txBody>
      <dsp:txXfrm>
        <a:off x="31146" y="2712325"/>
        <a:ext cx="1465400" cy="5757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50CA3F-C47E-4645-908F-7040539F883D}">
      <dsp:nvSpPr>
        <dsp:cNvPr id="0" name=""/>
        <dsp:cNvSpPr/>
      </dsp:nvSpPr>
      <dsp:spPr>
        <a:xfrm>
          <a:off x="0" y="330364"/>
          <a:ext cx="697350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21" tIns="416560" rIns="5412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Completely green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Suitable for off-grid/remote locations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No fuel logistics involved</a:t>
          </a:r>
        </a:p>
      </dsp:txBody>
      <dsp:txXfrm>
        <a:off x="0" y="330364"/>
        <a:ext cx="6973503" cy="1417500"/>
      </dsp:txXfrm>
    </dsp:sp>
    <dsp:sp modelId="{B5F741FA-0C14-4E0A-8F0B-4F933FA1781F}">
      <dsp:nvSpPr>
        <dsp:cNvPr id="0" name=""/>
        <dsp:cNvSpPr/>
      </dsp:nvSpPr>
      <dsp:spPr>
        <a:xfrm>
          <a:off x="348675" y="35164"/>
          <a:ext cx="4881452" cy="590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507" tIns="0" rIns="1845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Self-sustaining standalone system</a:t>
          </a:r>
        </a:p>
      </dsp:txBody>
      <dsp:txXfrm>
        <a:off x="377496" y="63985"/>
        <a:ext cx="4823810" cy="532757"/>
      </dsp:txXfrm>
    </dsp:sp>
    <dsp:sp modelId="{EF8C1337-B9F2-40B8-8B46-0EF084113316}">
      <dsp:nvSpPr>
        <dsp:cNvPr id="0" name=""/>
        <dsp:cNvSpPr/>
      </dsp:nvSpPr>
      <dsp:spPr>
        <a:xfrm>
          <a:off x="0" y="2151064"/>
          <a:ext cx="6973503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21" tIns="416560" rIns="5412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Cost parity with diesel power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No risk of diesel/kerosene price escalation for the next 25 years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Few moving parts - low maintenance </a:t>
          </a:r>
        </a:p>
      </dsp:txBody>
      <dsp:txXfrm>
        <a:off x="0" y="2151064"/>
        <a:ext cx="6973503" cy="1638000"/>
      </dsp:txXfrm>
    </dsp:sp>
    <dsp:sp modelId="{DA15E73B-336D-4D18-ACE4-410CD76DAECF}">
      <dsp:nvSpPr>
        <dsp:cNvPr id="0" name=""/>
        <dsp:cNvSpPr/>
      </dsp:nvSpPr>
      <dsp:spPr>
        <a:xfrm>
          <a:off x="348675" y="1855864"/>
          <a:ext cx="4881452" cy="590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507" tIns="0" rIns="1845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Cost of power supply</a:t>
          </a:r>
        </a:p>
      </dsp:txBody>
      <dsp:txXfrm>
        <a:off x="377496" y="1884685"/>
        <a:ext cx="4823810" cy="532757"/>
      </dsp:txXfrm>
    </dsp:sp>
    <dsp:sp modelId="{46861096-8C65-441D-A3E2-3F2EA59186DA}">
      <dsp:nvSpPr>
        <dsp:cNvPr id="0" name=""/>
        <dsp:cNvSpPr/>
      </dsp:nvSpPr>
      <dsp:spPr>
        <a:xfrm>
          <a:off x="0" y="4192264"/>
          <a:ext cx="6973503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41221" tIns="416560" rIns="5412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N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Solar irradiance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N" sz="2000" kern="1200" dirty="0"/>
            <a:t>Water for generation of hydrogen</a:t>
          </a:r>
        </a:p>
      </dsp:txBody>
      <dsp:txXfrm>
        <a:off x="0" y="4192264"/>
        <a:ext cx="6973503" cy="1417500"/>
      </dsp:txXfrm>
    </dsp:sp>
    <dsp:sp modelId="{A1C4F300-3491-45CF-9DA0-3264F120CE9C}">
      <dsp:nvSpPr>
        <dsp:cNvPr id="0" name=""/>
        <dsp:cNvSpPr/>
      </dsp:nvSpPr>
      <dsp:spPr>
        <a:xfrm>
          <a:off x="348675" y="3897064"/>
          <a:ext cx="4881452" cy="590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507" tIns="0" rIns="184507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000" kern="1200" dirty="0"/>
            <a:t>Resources required</a:t>
          </a:r>
        </a:p>
      </dsp:txBody>
      <dsp:txXfrm>
        <a:off x="377496" y="3925885"/>
        <a:ext cx="4823810" cy="5327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ECDD8-8448-442E-A674-5FA820545A33}">
      <dsp:nvSpPr>
        <dsp:cNvPr id="0" name=""/>
        <dsp:cNvSpPr/>
      </dsp:nvSpPr>
      <dsp:spPr>
        <a:xfrm>
          <a:off x="0" y="0"/>
          <a:ext cx="8087979" cy="0"/>
        </a:xfrm>
        <a:prstGeom prst="line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AE5E36-995E-4353-8A8A-1C8BC0A65B2A}">
      <dsp:nvSpPr>
        <dsp:cNvPr id="0" name=""/>
        <dsp:cNvSpPr/>
      </dsp:nvSpPr>
      <dsp:spPr>
        <a:xfrm>
          <a:off x="0" y="0"/>
          <a:ext cx="1617595" cy="5005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6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1617595" cy="5005010"/>
      </dsp:txXfrm>
    </dsp:sp>
    <dsp:sp modelId="{96F75A74-71A9-4F12-837C-CB026C7D3297}">
      <dsp:nvSpPr>
        <dsp:cNvPr id="0" name=""/>
        <dsp:cNvSpPr/>
      </dsp:nvSpPr>
      <dsp:spPr>
        <a:xfrm>
          <a:off x="1738915" y="33786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IN" sz="2600" kern="12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Extreme Weather Conditions</a:t>
          </a:r>
        </a:p>
      </dsp:txBody>
      <dsp:txXfrm>
        <a:off x="1738915" y="33786"/>
        <a:ext cx="6349063" cy="675725"/>
      </dsp:txXfrm>
    </dsp:sp>
    <dsp:sp modelId="{209F5F99-E73C-4AFF-B98F-74D29CF6771D}">
      <dsp:nvSpPr>
        <dsp:cNvPr id="0" name=""/>
        <dsp:cNvSpPr/>
      </dsp:nvSpPr>
      <dsp:spPr>
        <a:xfrm>
          <a:off x="1617595" y="709511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7E91A-E5FF-49B6-A415-22D72D8CD4F6}">
      <dsp:nvSpPr>
        <dsp:cNvPr id="0" name=""/>
        <dsp:cNvSpPr/>
      </dsp:nvSpPr>
      <dsp:spPr>
        <a:xfrm>
          <a:off x="1738915" y="743297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Small Working window in the year</a:t>
          </a:r>
        </a:p>
      </dsp:txBody>
      <dsp:txXfrm>
        <a:off x="1738915" y="743297"/>
        <a:ext cx="6349063" cy="675725"/>
      </dsp:txXfrm>
    </dsp:sp>
    <dsp:sp modelId="{AB637A41-870D-4B6D-BD27-1CAC4C927B86}">
      <dsp:nvSpPr>
        <dsp:cNvPr id="0" name=""/>
        <dsp:cNvSpPr/>
      </dsp:nvSpPr>
      <dsp:spPr>
        <a:xfrm>
          <a:off x="1617595" y="1419022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9160E-C114-4451-A1A4-1668626A9D2C}">
      <dsp:nvSpPr>
        <dsp:cNvPr id="0" name=""/>
        <dsp:cNvSpPr/>
      </dsp:nvSpPr>
      <dsp:spPr>
        <a:xfrm>
          <a:off x="1738915" y="1452809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rPr>
            <a:t>Derating of Fuel Cell due to High Altitude</a:t>
          </a:r>
        </a:p>
      </dsp:txBody>
      <dsp:txXfrm>
        <a:off x="1738915" y="1452809"/>
        <a:ext cx="6349063" cy="675725"/>
      </dsp:txXfrm>
    </dsp:sp>
    <dsp:sp modelId="{6048449B-4063-4395-8315-E16942508762}">
      <dsp:nvSpPr>
        <dsp:cNvPr id="0" name=""/>
        <dsp:cNvSpPr/>
      </dsp:nvSpPr>
      <dsp:spPr>
        <a:xfrm>
          <a:off x="1617595" y="2128534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C2DA54-C472-494D-97BE-EF9EFDEAE3A3}">
      <dsp:nvSpPr>
        <dsp:cNvPr id="0" name=""/>
        <dsp:cNvSpPr/>
      </dsp:nvSpPr>
      <dsp:spPr>
        <a:xfrm>
          <a:off x="1738915" y="2162320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1AAA58"/>
              </a:solidFill>
              <a:latin typeface="Arial" panose="020B0604020202020204" pitchFamily="34" charset="0"/>
              <a:cs typeface="Arial" panose="020B0604020202020204" pitchFamily="34" charset="0"/>
            </a:rPr>
            <a:t>Additional Logistics Cost</a:t>
          </a:r>
        </a:p>
      </dsp:txBody>
      <dsp:txXfrm>
        <a:off x="1738915" y="2162320"/>
        <a:ext cx="6349063" cy="675725"/>
      </dsp:txXfrm>
    </dsp:sp>
    <dsp:sp modelId="{C07DFEAA-5BC3-4E5C-93D8-EEBFBB7D5269}">
      <dsp:nvSpPr>
        <dsp:cNvPr id="0" name=""/>
        <dsp:cNvSpPr/>
      </dsp:nvSpPr>
      <dsp:spPr>
        <a:xfrm>
          <a:off x="1617595" y="2838045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9FFBB2-ED58-427B-8966-AD0CC3500F04}">
      <dsp:nvSpPr>
        <dsp:cNvPr id="0" name=""/>
        <dsp:cNvSpPr/>
      </dsp:nvSpPr>
      <dsp:spPr>
        <a:xfrm>
          <a:off x="1738915" y="2871832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FDA003"/>
              </a:solidFill>
              <a:latin typeface="Arial" panose="020B0604020202020204" pitchFamily="34" charset="0"/>
              <a:cs typeface="Arial" panose="020B0604020202020204" pitchFamily="34" charset="0"/>
            </a:rPr>
            <a:t>Additional Manpower cost</a:t>
          </a:r>
        </a:p>
      </dsp:txBody>
      <dsp:txXfrm>
        <a:off x="1738915" y="2871832"/>
        <a:ext cx="6349063" cy="675725"/>
      </dsp:txXfrm>
    </dsp:sp>
    <dsp:sp modelId="{1564F897-3808-4B9A-8B3F-77D213508461}">
      <dsp:nvSpPr>
        <dsp:cNvPr id="0" name=""/>
        <dsp:cNvSpPr/>
      </dsp:nvSpPr>
      <dsp:spPr>
        <a:xfrm>
          <a:off x="1617595" y="3547557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00900-BB2C-418F-8912-3D9AC096BC0A}">
      <dsp:nvSpPr>
        <dsp:cNvPr id="0" name=""/>
        <dsp:cNvSpPr/>
      </dsp:nvSpPr>
      <dsp:spPr>
        <a:xfrm>
          <a:off x="1738915" y="3581343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Thermal Management is the key</a:t>
          </a:r>
        </a:p>
      </dsp:txBody>
      <dsp:txXfrm>
        <a:off x="1738915" y="3581343"/>
        <a:ext cx="6349063" cy="675725"/>
      </dsp:txXfrm>
    </dsp:sp>
    <dsp:sp modelId="{1BFDDB04-2F91-40F7-A61D-BC1EBD35D7B8}">
      <dsp:nvSpPr>
        <dsp:cNvPr id="0" name=""/>
        <dsp:cNvSpPr/>
      </dsp:nvSpPr>
      <dsp:spPr>
        <a:xfrm>
          <a:off x="1617595" y="4257068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8C11E-7AC7-44C5-951B-47BD4C02EB42}">
      <dsp:nvSpPr>
        <dsp:cNvPr id="0" name=""/>
        <dsp:cNvSpPr/>
      </dsp:nvSpPr>
      <dsp:spPr>
        <a:xfrm>
          <a:off x="1738915" y="4290855"/>
          <a:ext cx="6349063" cy="675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600" kern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8915" y="4290855"/>
        <a:ext cx="6349063" cy="675725"/>
      </dsp:txXfrm>
    </dsp:sp>
    <dsp:sp modelId="{46743C90-25ED-490F-BD4B-8693EEF7CE0D}">
      <dsp:nvSpPr>
        <dsp:cNvPr id="0" name=""/>
        <dsp:cNvSpPr/>
      </dsp:nvSpPr>
      <dsp:spPr>
        <a:xfrm>
          <a:off x="1617595" y="4966580"/>
          <a:ext cx="64703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0.2647</cdr:x>
      <cdr:y>0.26104</cdr:y>
    </cdr:from>
    <cdr:to>
      <cdr:x>0.3679</cdr:x>
      <cdr:y>0.37356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9A171A6-57AA-C09E-424C-99DFEE6C722E}"/>
            </a:ext>
          </a:extLst>
        </cdr:cNvPr>
        <cdr:cNvCxnSpPr/>
      </cdr:nvCxnSpPr>
      <cdr:spPr>
        <a:xfrm xmlns:a="http://schemas.openxmlformats.org/drawingml/2006/main">
          <a:off x="2792132" y="1262743"/>
          <a:ext cx="1088572" cy="54428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106E38"/>
          </a:solidFill>
          <a:headEnd type="none" w="med" len="med"/>
          <a:tailEnd type="arrow" w="med" len="med"/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0.17389</cdr:x>
      <cdr:y>0.20703</cdr:y>
    </cdr:from>
    <cdr:to>
      <cdr:x>0.31321</cdr:x>
      <cdr:y>0.28354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2AFCFBB-50B5-6019-54BF-08AFAE99DEB6}"/>
            </a:ext>
          </a:extLst>
        </cdr:cNvPr>
        <cdr:cNvSpPr txBox="1"/>
      </cdr:nvSpPr>
      <cdr:spPr>
        <a:xfrm xmlns:a="http://schemas.openxmlformats.org/drawingml/2006/main">
          <a:off x="1834189" y="1001486"/>
          <a:ext cx="1469571" cy="3701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IN" sz="1400" b="1" dirty="0"/>
            <a:t>Natural Gas Flow</a:t>
          </a:r>
        </a:p>
      </cdr:txBody>
    </cdr:sp>
  </cdr:relSizeAnchor>
  <cdr:relSizeAnchor xmlns:cdr="http://schemas.openxmlformats.org/drawingml/2006/chartDrawing">
    <cdr:from>
      <cdr:x>0.53715</cdr:x>
      <cdr:y>0.52818</cdr:y>
    </cdr:from>
    <cdr:to>
      <cdr:x>0.63106</cdr:x>
      <cdr:y>0.74948</cdr:y>
    </cdr:to>
    <cdr:cxnSp macro="">
      <cdr:nvCxnSpPr>
        <cdr:cNvPr id="9" name="Straight Arrow Connector 8">
          <a:extLst xmlns:a="http://schemas.openxmlformats.org/drawingml/2006/main">
            <a:ext uri="{FF2B5EF4-FFF2-40B4-BE49-F238E27FC236}">
              <a16:creationId xmlns:a16="http://schemas.microsoft.com/office/drawing/2014/main" id="{4DB6F375-C105-8F3F-7C5A-1673668829F7}"/>
            </a:ext>
          </a:extLst>
        </cdr:cNvPr>
        <cdr:cNvCxnSpPr/>
      </cdr:nvCxnSpPr>
      <cdr:spPr>
        <a:xfrm xmlns:a="http://schemas.openxmlformats.org/drawingml/2006/main" flipH="1">
          <a:off x="5665961" y="2754086"/>
          <a:ext cx="990600" cy="115388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106E38"/>
          </a:solidFill>
          <a:headEnd type="none" w="med" len="med"/>
          <a:tailEnd type="arrow" w="med" len="med"/>
        </a:ln>
      </cdr:spPr>
      <cdr:style>
        <a:lnRef xmlns:a="http://schemas.openxmlformats.org/drawingml/2006/main" idx="3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0.58222</cdr:x>
      <cdr:y>0.46764</cdr:y>
    </cdr:from>
    <cdr:to>
      <cdr:x>0.72154</cdr:x>
      <cdr:y>0.54415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0E910AEF-C4A0-87F9-AF59-7318BEB56C51}"/>
            </a:ext>
          </a:extLst>
        </cdr:cNvPr>
        <cdr:cNvSpPr txBox="1"/>
      </cdr:nvSpPr>
      <cdr:spPr>
        <a:xfrm xmlns:a="http://schemas.openxmlformats.org/drawingml/2006/main">
          <a:off x="6141303" y="2438400"/>
          <a:ext cx="1469571" cy="3989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IN" sz="1400" b="1" dirty="0"/>
            <a:t>Hydrogen Gas Flow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0F3C775-9505-4354-80A6-32350D8F0DF9}" type="datetimeFigureOut">
              <a:rPr lang="en-GB" smtClean="0"/>
              <a:pPr/>
              <a:t>30/11/2023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ACDDBC2-1024-4FFA-9294-FA5FA92E705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76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Features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200 kg of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eq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/ year can be mitigated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Import substitution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Decentralized decarbonization of gas-based end-use application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DDBC2-1024-4FFA-9294-FA5FA92E7056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704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DDBC2-1024-4FFA-9294-FA5FA92E7056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61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DDBC2-1024-4FFA-9294-FA5FA92E7056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43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DDBC2-1024-4FFA-9294-FA5FA92E7056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352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/>
              <a:t>AG&amp;P – Obtained Geographical Authorisation from PNGRB for </a:t>
            </a:r>
            <a:r>
              <a:rPr lang="en-IN" sz="12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districts in Kerala: Alappuzha, Kollam, Trivandrum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DDBC2-1024-4FFA-9294-FA5FA92E7056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17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2FC66-5E32-4065-B6A5-FFBF773E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BE5E85-A111-410D-B16F-7811E8E0C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13125-ED25-48FF-B164-B441AEC20327}"/>
              </a:ext>
            </a:extLst>
          </p:cNvPr>
          <p:cNvSpPr/>
          <p:nvPr userDrawn="1"/>
        </p:nvSpPr>
        <p:spPr>
          <a:xfrm>
            <a:off x="-600" y="0"/>
            <a:ext cx="12193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1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233881-7392-45A5-A233-6236A8DA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64BB3A-9B22-422C-921C-CF5FCF2A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07AB9A4-C418-46D6-B157-F64AD9E9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38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65F1A-3A7A-4FD1-8A9F-A39B9F617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450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8A807-05F3-4222-8EAB-08EDDBC88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31961" y="1645740"/>
            <a:ext cx="5181600" cy="4123235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55A7C4-25CD-4EF7-A610-3B77D8FD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B53E-3C1C-49FE-84C6-2F55F45C7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47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9128A-818E-4E7A-ADB2-C490C8F25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056" y="1651183"/>
            <a:ext cx="5157787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B77C2-DC05-4D8F-8F13-95FB1BDEA6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056" y="2475095"/>
            <a:ext cx="5157787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079AE-17A4-41F1-B6C3-E94419E165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225" y="1651183"/>
            <a:ext cx="5183188" cy="823912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81BF2-B569-4FD3-B227-102EE1613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225" y="2475095"/>
            <a:ext cx="5183188" cy="329388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5D1BACC-6747-4E05-AC8D-F109F169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F1BA3B5-743C-4B7D-B8EA-F2A53004F9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61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7A1DCB-FB5A-473A-A2FD-CA414D68FC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341B340-66BB-41B5-A81E-AC2AC27835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21439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CA80F7-5F27-4972-8274-3A5093AD20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300" y="226448"/>
            <a:ext cx="3547872" cy="61347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A31AAB07-747B-4138-923B-CC3B6C29D2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7578" y="2163963"/>
            <a:ext cx="3547872" cy="419725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EC9214-5EAC-4DDE-AE9F-B779BE2F11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84663" y="1161076"/>
            <a:ext cx="7427912" cy="76835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A6C5B7-54E3-410E-8D4B-C7734B38A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1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6ADC742-1CF3-4B48-A6BF-DE6612A64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4D6D9D1-5857-4CF1-AF00-8BA66485E1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68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3C89-2A7B-457B-B29A-680EA4203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28775"/>
            <a:ext cx="5620110" cy="412721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C67AC7-55CC-494B-BFED-2FCC2135E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2913" y="1641758"/>
            <a:ext cx="3932237" cy="4127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A09007-8AF5-4192-A105-B7156D5A7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AE2A65F-AB9B-469D-9E13-088BD5F577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641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77F880-9856-4A0C-A260-E5C120581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28775"/>
            <a:ext cx="11258817" cy="41402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 marL="1371600" indent="0">
              <a:buNone/>
              <a:defRPr>
                <a:latin typeface="Arial" panose="020B0604020202020204" pitchFamily="34" charset="0"/>
              </a:defRPr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GB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668FD8F-01A6-44B7-AD50-3EBA4A009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768BC48-0D89-47DA-877E-6ADB595CA2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864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E987A8-EAAD-4EDD-BB01-127699738F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64000" y="1628775"/>
            <a:ext cx="5040000" cy="41402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8839550-29A0-40FE-9E7A-0BDB27AD4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963" y="1628775"/>
            <a:ext cx="5040000" cy="4140200"/>
          </a:xfrm>
          <a:prstGeom prst="rect">
            <a:avLst/>
          </a:prstGeom>
        </p:spPr>
        <p:txBody>
          <a:bodyPr/>
          <a:lstStyle>
            <a:lvl3pPr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ECAEEF3-0F7D-4D71-8AAB-5EA632C4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55FA39-A5BD-4C89-A6E3-3E02CCDCD8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377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7F5A4-8F28-4714-8130-B7DCCA337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435D318C-BDA1-496D-8B26-EA46EF786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03359B-460F-4752-AC3B-C97E3E97D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664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C47F5A4-8F28-4714-8130-B7DCCA337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C244798-DB41-42AF-9DCF-D4B3CF1D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2E84C-18FF-4C21-9ED2-6F943CBBB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95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D72F5A-F99C-4AC5-8794-C619A03A2771}"/>
              </a:ext>
            </a:extLst>
          </p:cNvPr>
          <p:cNvGrpSpPr/>
          <p:nvPr userDrawn="1"/>
        </p:nvGrpSpPr>
        <p:grpSpPr>
          <a:xfrm>
            <a:off x="469383" y="1549254"/>
            <a:ext cx="4739197" cy="540000"/>
            <a:chOff x="874713" y="2542740"/>
            <a:chExt cx="4739197" cy="540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46AF1AD-E595-48EB-BA33-F632CBC1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6007CC-80F5-456D-BE36-6FEAB9E1DA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FAA38-6987-48EE-B3B6-6C23631DAFC7}"/>
              </a:ext>
            </a:extLst>
          </p:cNvPr>
          <p:cNvGrpSpPr/>
          <p:nvPr userDrawn="1"/>
        </p:nvGrpSpPr>
        <p:grpSpPr>
          <a:xfrm>
            <a:off x="469383" y="2463777"/>
            <a:ext cx="4739197" cy="540000"/>
            <a:chOff x="874713" y="2542740"/>
            <a:chExt cx="4739197" cy="54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CC6B2AC-9EF0-43C3-AAF8-268585922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4F48F91-6F36-429F-8521-512995A3B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B18835-27F3-46C3-999C-19C009CCA672}"/>
              </a:ext>
            </a:extLst>
          </p:cNvPr>
          <p:cNvGrpSpPr/>
          <p:nvPr userDrawn="1"/>
        </p:nvGrpSpPr>
        <p:grpSpPr>
          <a:xfrm>
            <a:off x="469383" y="3378300"/>
            <a:ext cx="4739197" cy="540000"/>
            <a:chOff x="874713" y="2542740"/>
            <a:chExt cx="4739197" cy="540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9EF541-744F-4FC4-8586-B8389E28A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C8651C-D695-40CF-A1C7-5582CD7BF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98399C-E65D-4F9D-8961-1C68EEDC6E6F}"/>
              </a:ext>
            </a:extLst>
          </p:cNvPr>
          <p:cNvGrpSpPr/>
          <p:nvPr userDrawn="1"/>
        </p:nvGrpSpPr>
        <p:grpSpPr>
          <a:xfrm>
            <a:off x="469383" y="4292823"/>
            <a:ext cx="4739197" cy="540000"/>
            <a:chOff x="874713" y="2542740"/>
            <a:chExt cx="4739197" cy="540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5796D8-BA27-4245-8C29-DBBE1F5F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452112-2924-403C-8A2A-75FF25DF6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E1EF-7A4C-4274-BF01-8ED470BECD98}"/>
              </a:ext>
            </a:extLst>
          </p:cNvPr>
          <p:cNvGrpSpPr/>
          <p:nvPr userDrawn="1"/>
        </p:nvGrpSpPr>
        <p:grpSpPr>
          <a:xfrm>
            <a:off x="469383" y="5207347"/>
            <a:ext cx="4739197" cy="540000"/>
            <a:chOff x="874713" y="2542740"/>
            <a:chExt cx="4739197" cy="540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225C85-2057-4371-9FFF-B0DF657F4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807BB-5D99-47A1-BB3C-FFC4C5BC9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A4DDF9-DEEA-4D56-A568-19ED0AF5F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77AA5F-7D1F-4A54-93DC-17DF36A3A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02C9F5-0B54-432B-9352-89FE2C71E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E45962-9619-41D9-9808-5CDC1DC1E5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B1CB66-AD8B-4386-B37B-9E4C3941B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45D891C-2726-4BE3-B7F1-512DFACADD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5385A83-188E-46C0-B2C3-8AB7B0D933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D655D294-F03E-4071-8260-F046876E7A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A527D49-A045-4160-B7F2-63404F53F8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F774952-7F61-4B7F-B9D9-BA4F4628DF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B4454-184D-43EC-B070-2BFC57D80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itle Placeholder 1">
            <a:extLst>
              <a:ext uri="{FF2B5EF4-FFF2-40B4-BE49-F238E27FC236}">
                <a16:creationId xmlns:a16="http://schemas.microsoft.com/office/drawing/2014/main" id="{E2403EE3-D424-4815-AAC4-BEDCF378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F4DEE4-9983-4F24-B677-9E0C0A841134}"/>
              </a:ext>
            </a:extLst>
          </p:cNvPr>
          <p:cNvGrpSpPr/>
          <p:nvPr userDrawn="1"/>
        </p:nvGrpSpPr>
        <p:grpSpPr>
          <a:xfrm>
            <a:off x="6871578" y="1549254"/>
            <a:ext cx="4739197" cy="540000"/>
            <a:chOff x="874713" y="2542740"/>
            <a:chExt cx="4739197" cy="540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13D362A-E6E7-41FE-A738-B39683C793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C7B725-15C8-4F4F-9018-C2DCE1E10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3ADFF2-705B-4FCD-91DD-8A1CE072EDFE}"/>
              </a:ext>
            </a:extLst>
          </p:cNvPr>
          <p:cNvGrpSpPr/>
          <p:nvPr userDrawn="1"/>
        </p:nvGrpSpPr>
        <p:grpSpPr>
          <a:xfrm>
            <a:off x="6871578" y="2463777"/>
            <a:ext cx="4739197" cy="540000"/>
            <a:chOff x="874713" y="2542740"/>
            <a:chExt cx="4739197" cy="54000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736D82-C48B-4BC7-8E9E-D641888336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4B248E-9DBC-4E47-837D-2B6E152EA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9F976A-03C9-4E7E-A79A-DA64FC3BF3ED}"/>
              </a:ext>
            </a:extLst>
          </p:cNvPr>
          <p:cNvGrpSpPr/>
          <p:nvPr userDrawn="1"/>
        </p:nvGrpSpPr>
        <p:grpSpPr>
          <a:xfrm>
            <a:off x="6871578" y="3378300"/>
            <a:ext cx="4739197" cy="540000"/>
            <a:chOff x="874713" y="2542740"/>
            <a:chExt cx="4739197" cy="54000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76285A-66CE-42DC-9327-3BA1ABAB8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6AC876B-8DBB-4497-B2A9-21ED63D89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B0C8D8-0DF5-4E81-B578-0B1F02124950}"/>
              </a:ext>
            </a:extLst>
          </p:cNvPr>
          <p:cNvGrpSpPr/>
          <p:nvPr userDrawn="1"/>
        </p:nvGrpSpPr>
        <p:grpSpPr>
          <a:xfrm>
            <a:off x="6871578" y="4292823"/>
            <a:ext cx="4739197" cy="540000"/>
            <a:chOff x="874713" y="2542740"/>
            <a:chExt cx="4739197" cy="5400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84A2DCC-FF4C-416C-896E-C9D2500FC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29C515-EFB4-44D5-9652-A0CD7B2A2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DD7DD6-C6BC-4E6C-9C36-3820A73CC08E}"/>
              </a:ext>
            </a:extLst>
          </p:cNvPr>
          <p:cNvGrpSpPr/>
          <p:nvPr userDrawn="1"/>
        </p:nvGrpSpPr>
        <p:grpSpPr>
          <a:xfrm>
            <a:off x="6871578" y="5207347"/>
            <a:ext cx="4739197" cy="540000"/>
            <a:chOff x="874713" y="2542740"/>
            <a:chExt cx="4739197" cy="540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5D7826-7671-4F45-94DF-2EB61D956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106E3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0F25027-A5EE-450F-B178-2EB6AC940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DA563E74-14FE-48D9-81DE-4A0E1C8308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A110218-EFEB-4FCA-BD37-E5C291218B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44BA643-D65E-4FE1-A387-F06B6D0B40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82EFF16-4097-49A5-80A8-7DF9AEB3E4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FF5F9E2-E02A-41D9-8BC0-41C7FDB2E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900B45B-D6C6-4A48-B201-9BDED88A8B3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6D33402C-EEEE-41BA-A7F0-E090863FFE4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1B33A60-31C5-4B1D-BB88-59CB8EBC4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31854AA8-55D7-4AE4-A817-5BB1D8C7F26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BE2960D-DE84-4233-ACE8-5A5868DB104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4945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CDCD-20E7-4235-B8A6-8741AAA4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2BDA03-A82A-4546-B0C2-7733F1D524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15E2C1-7E68-4C54-BA57-AE5DAD1D499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6250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E7EF997-4A7C-49FD-98E5-3B635A20AC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73262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8A75EDB-B939-47C0-B478-CB9740FA91C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70273" y="2196826"/>
            <a:ext cx="3600000" cy="3600000"/>
          </a:xfrm>
        </p:spPr>
        <p:txBody>
          <a:bodyPr/>
          <a:lstStyle>
            <a:lvl1pPr>
              <a:defRPr sz="2100"/>
            </a:lvl1pPr>
            <a:lvl2pPr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BE75C-75C9-42F8-BF9E-B8F542EE0A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6250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781413A-F17A-4397-BAC3-0A1712A532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72812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5818EC1-FE16-4938-B224-99E3B22811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69374" y="1651818"/>
            <a:ext cx="3600450" cy="409575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Title1</a:t>
            </a:r>
          </a:p>
        </p:txBody>
      </p:sp>
    </p:spTree>
    <p:extLst>
      <p:ext uri="{BB962C8B-B14F-4D97-AF65-F5344CB8AC3E}">
        <p14:creationId xmlns:p14="http://schemas.microsoft.com/office/powerpoint/2010/main" val="830294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8F6E-B04E-4894-A056-CA56F80D1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6E09B-EDA5-45E6-B052-E5CF4F035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0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84EC0B8-50F4-436E-9471-F9700CAC40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8603" y="1086901"/>
            <a:ext cx="11269662" cy="4995400"/>
          </a:xfrm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C4AFD-240A-4C44-8D64-3499C3BFF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66D6-0E65-4810-A04D-1DDABB5A8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F78F31-BD01-4038-B9B4-4526BAD251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9263" y="5264150"/>
            <a:ext cx="11263312" cy="541338"/>
          </a:xfrm>
        </p:spPr>
        <p:txBody>
          <a:bodyPr anchor="ctr"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24800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3A65-422D-4BAB-9D4D-91C77EC47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3D2CA2-47FC-49F4-A0AF-4E847EB8C01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EABE5B1-11BD-4058-8DA7-D4BCE1D81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90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205931-43D5-4B72-B943-31013BB237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403F6B-84AE-4557-B170-08997DA262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EC27-AA1D-4C73-BF6B-E616DC361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A83B62-A56A-4DCF-BD4F-A3C6B7E7C5F6}"/>
              </a:ext>
            </a:extLst>
          </p:cNvPr>
          <p:cNvSpPr/>
          <p:nvPr userDrawn="1"/>
        </p:nvSpPr>
        <p:spPr>
          <a:xfrm>
            <a:off x="442913" y="5943600"/>
            <a:ext cx="3462727" cy="9144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  <a:alpha val="15000"/>
                </a:schemeClr>
              </a:gs>
              <a:gs pos="74000">
                <a:schemeClr val="accent5">
                  <a:lumMod val="45000"/>
                  <a:lumOff val="55000"/>
                  <a:alpha val="45000"/>
                </a:schemeClr>
              </a:gs>
              <a:gs pos="83000">
                <a:schemeClr val="accent5">
                  <a:lumMod val="45000"/>
                  <a:lumOff val="55000"/>
                  <a:alpha val="35000"/>
                </a:schemeClr>
              </a:gs>
              <a:gs pos="100000">
                <a:schemeClr val="accent5">
                  <a:lumMod val="30000"/>
                  <a:lumOff val="70000"/>
                  <a:alpha val="2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07CEC0-C6C3-41B7-9736-8D40A25713E7}"/>
              </a:ext>
            </a:extLst>
          </p:cNvPr>
          <p:cNvSpPr/>
          <p:nvPr userDrawn="1"/>
        </p:nvSpPr>
        <p:spPr>
          <a:xfrm>
            <a:off x="0" y="5943600"/>
            <a:ext cx="442913" cy="914400"/>
          </a:xfrm>
          <a:prstGeom prst="rect">
            <a:avLst/>
          </a:prstGeom>
          <a:solidFill>
            <a:srgbClr val="F0A0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33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EC27-AA1D-4C73-BF6B-E616DC361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94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9CEC27-AA1D-4C73-BF6B-E616DC361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60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8D72F5A-F99C-4AC5-8794-C619A03A2771}"/>
              </a:ext>
            </a:extLst>
          </p:cNvPr>
          <p:cNvGrpSpPr/>
          <p:nvPr userDrawn="1"/>
        </p:nvGrpSpPr>
        <p:grpSpPr>
          <a:xfrm>
            <a:off x="469383" y="1549254"/>
            <a:ext cx="4739197" cy="540000"/>
            <a:chOff x="874713" y="2542740"/>
            <a:chExt cx="4739197" cy="54000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46AF1AD-E595-48EB-BA33-F632CBC1E7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06007CC-80F5-456D-BE36-6FEAB9E1DA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FAA38-6987-48EE-B3B6-6C23631DAFC7}"/>
              </a:ext>
            </a:extLst>
          </p:cNvPr>
          <p:cNvGrpSpPr/>
          <p:nvPr userDrawn="1"/>
        </p:nvGrpSpPr>
        <p:grpSpPr>
          <a:xfrm>
            <a:off x="469383" y="2463777"/>
            <a:ext cx="4739197" cy="540000"/>
            <a:chOff x="874713" y="2542740"/>
            <a:chExt cx="4739197" cy="5400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CC6B2AC-9EF0-43C3-AAF8-2685859222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4F48F91-6F36-429F-8521-512995A3BD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B18835-27F3-46C3-999C-19C009CCA672}"/>
              </a:ext>
            </a:extLst>
          </p:cNvPr>
          <p:cNvGrpSpPr/>
          <p:nvPr userDrawn="1"/>
        </p:nvGrpSpPr>
        <p:grpSpPr>
          <a:xfrm>
            <a:off x="469383" y="3378300"/>
            <a:ext cx="4739197" cy="540000"/>
            <a:chOff x="874713" y="2542740"/>
            <a:chExt cx="4739197" cy="540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29EF541-744F-4FC4-8586-B8389E28A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0C8651C-D695-40CF-A1C7-5582CD7BF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998399C-E65D-4F9D-8961-1C68EEDC6E6F}"/>
              </a:ext>
            </a:extLst>
          </p:cNvPr>
          <p:cNvGrpSpPr/>
          <p:nvPr userDrawn="1"/>
        </p:nvGrpSpPr>
        <p:grpSpPr>
          <a:xfrm>
            <a:off x="469383" y="4292823"/>
            <a:ext cx="4739197" cy="540000"/>
            <a:chOff x="874713" y="2542740"/>
            <a:chExt cx="4739197" cy="540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B5796D8-BA27-4245-8C29-DBBE1F5F6C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452112-2924-403C-8A2A-75FF25DF65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E6E1EF-7A4C-4274-BF01-8ED470BECD98}"/>
              </a:ext>
            </a:extLst>
          </p:cNvPr>
          <p:cNvGrpSpPr/>
          <p:nvPr userDrawn="1"/>
        </p:nvGrpSpPr>
        <p:grpSpPr>
          <a:xfrm>
            <a:off x="469383" y="5207347"/>
            <a:ext cx="4739197" cy="540000"/>
            <a:chOff x="874713" y="2542740"/>
            <a:chExt cx="4739197" cy="540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C225C85-2057-4371-9FFF-B0DF657F41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58807BB-5D99-47A1-BB3C-FFC4C5BC9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96A4DDF9-DEEA-4D56-A568-19ED0AF5FB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053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E77AA5F-7D1F-4A54-93DC-17DF36A3A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053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C502C9F5-0B54-432B-9352-89FE2C71E8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053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66E45962-9619-41D9-9808-5CDC1DC1E5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053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0DB1CB66-AD8B-4386-B37B-9E4C3941B8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53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45D891C-2726-4BE3-B7F1-512DFACADD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27047" y="1640660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F5385A83-188E-46C0-B2C3-8AB7B0D933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31236" y="255518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D655D294-F03E-4071-8260-F046876E7AE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27047" y="3469706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BA527D49-A045-4160-B7F2-63404F53F8C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448813" y="4384229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2F774952-7F61-4B7F-B9D9-BA4F4628DFA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448813" y="5298753"/>
            <a:ext cx="3560782" cy="357188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B4454-184D-43EC-B070-2BFC57D808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4" name="Title Placeholder 1">
            <a:extLst>
              <a:ext uri="{FF2B5EF4-FFF2-40B4-BE49-F238E27FC236}">
                <a16:creationId xmlns:a16="http://schemas.microsoft.com/office/drawing/2014/main" id="{E2403EE3-D424-4815-AAC4-BEDCF3786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FF4DEE4-9983-4F24-B677-9E0C0A841134}"/>
              </a:ext>
            </a:extLst>
          </p:cNvPr>
          <p:cNvGrpSpPr/>
          <p:nvPr userDrawn="1"/>
        </p:nvGrpSpPr>
        <p:grpSpPr>
          <a:xfrm>
            <a:off x="6871578" y="1549254"/>
            <a:ext cx="4739197" cy="540000"/>
            <a:chOff x="874713" y="2542740"/>
            <a:chExt cx="4739197" cy="540000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13D362A-E6E7-41FE-A738-B39683C793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EC7B725-15C8-4F4F-9018-C2DCE1E103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3ADFF2-705B-4FCD-91DD-8A1CE072EDFE}"/>
              </a:ext>
            </a:extLst>
          </p:cNvPr>
          <p:cNvGrpSpPr/>
          <p:nvPr userDrawn="1"/>
        </p:nvGrpSpPr>
        <p:grpSpPr>
          <a:xfrm>
            <a:off x="6871578" y="2463777"/>
            <a:ext cx="4739197" cy="540000"/>
            <a:chOff x="874713" y="2542740"/>
            <a:chExt cx="4739197" cy="540000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71736D82-C48B-4BC7-8E9E-D641888336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4B248E-9DBC-4E47-837D-2B6E152EA4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9F976A-03C9-4E7E-A79A-DA64FC3BF3ED}"/>
              </a:ext>
            </a:extLst>
          </p:cNvPr>
          <p:cNvGrpSpPr/>
          <p:nvPr userDrawn="1"/>
        </p:nvGrpSpPr>
        <p:grpSpPr>
          <a:xfrm>
            <a:off x="6871578" y="3378300"/>
            <a:ext cx="4739197" cy="540000"/>
            <a:chOff x="874713" y="2542740"/>
            <a:chExt cx="4739197" cy="540000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C76285A-66CE-42DC-9327-3BA1ABAB81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6AC876B-8DBB-4497-B2A9-21ED63D895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6B0C8D8-0DF5-4E81-B578-0B1F02124950}"/>
              </a:ext>
            </a:extLst>
          </p:cNvPr>
          <p:cNvGrpSpPr/>
          <p:nvPr userDrawn="1"/>
        </p:nvGrpSpPr>
        <p:grpSpPr>
          <a:xfrm>
            <a:off x="6871578" y="4292823"/>
            <a:ext cx="4739197" cy="540000"/>
            <a:chOff x="874713" y="2542740"/>
            <a:chExt cx="4739197" cy="54000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84A2DCC-FF4C-416C-896E-C9D2500FC0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529C515-EFB4-44D5-9652-A0CD7B2A2E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5DD7DD6-C6BC-4E6C-9C36-3820A73CC08E}"/>
              </a:ext>
            </a:extLst>
          </p:cNvPr>
          <p:cNvGrpSpPr/>
          <p:nvPr userDrawn="1"/>
        </p:nvGrpSpPr>
        <p:grpSpPr>
          <a:xfrm>
            <a:off x="6871578" y="5207347"/>
            <a:ext cx="4739197" cy="540000"/>
            <a:chOff x="874713" y="2542740"/>
            <a:chExt cx="4739197" cy="540000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815D7826-7671-4F45-94DF-2EB61D9562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713" y="2542740"/>
              <a:ext cx="1921062" cy="540000"/>
            </a:xfrm>
            <a:custGeom>
              <a:avLst/>
              <a:gdLst>
                <a:gd name="connsiteX0" fmla="*/ 540068 w 3829050"/>
                <a:gd name="connsiteY0" fmla="*/ 0 h 1076325"/>
                <a:gd name="connsiteX1" fmla="*/ 3297555 w 3829050"/>
                <a:gd name="connsiteY1" fmla="*/ 0 h 1076325"/>
                <a:gd name="connsiteX2" fmla="*/ 3837623 w 3829050"/>
                <a:gd name="connsiteY2" fmla="*/ 540068 h 1076325"/>
                <a:gd name="connsiteX3" fmla="*/ 3837623 w 3829050"/>
                <a:gd name="connsiteY3" fmla="*/ 540068 h 1076325"/>
                <a:gd name="connsiteX4" fmla="*/ 3297555 w 3829050"/>
                <a:gd name="connsiteY4" fmla="*/ 1080135 h 1076325"/>
                <a:gd name="connsiteX5" fmla="*/ 540068 w 3829050"/>
                <a:gd name="connsiteY5" fmla="*/ 1080135 h 1076325"/>
                <a:gd name="connsiteX6" fmla="*/ 0 w 3829050"/>
                <a:gd name="connsiteY6" fmla="*/ 540068 h 1076325"/>
                <a:gd name="connsiteX7" fmla="*/ 0 w 3829050"/>
                <a:gd name="connsiteY7" fmla="*/ 540068 h 1076325"/>
                <a:gd name="connsiteX8" fmla="*/ 540068 w 3829050"/>
                <a:gd name="connsiteY8" fmla="*/ 0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9050" h="1076325">
                  <a:moveTo>
                    <a:pt x="540068" y="0"/>
                  </a:moveTo>
                  <a:lnTo>
                    <a:pt x="3297555" y="0"/>
                  </a:lnTo>
                  <a:cubicBezTo>
                    <a:pt x="3595688" y="0"/>
                    <a:pt x="3837623" y="241935"/>
                    <a:pt x="3837623" y="540068"/>
                  </a:cubicBezTo>
                  <a:lnTo>
                    <a:pt x="3837623" y="540068"/>
                  </a:lnTo>
                  <a:cubicBezTo>
                    <a:pt x="3837623" y="838200"/>
                    <a:pt x="3595688" y="1080135"/>
                    <a:pt x="3297555" y="1080135"/>
                  </a:cubicBez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close/>
                </a:path>
              </a:pathLst>
            </a:custGeom>
            <a:solidFill>
              <a:srgbClr val="FDA00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0F25027-A5EE-450F-B178-2EB6AC9403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6000" y="2542740"/>
              <a:ext cx="4017910" cy="540000"/>
            </a:xfrm>
            <a:custGeom>
              <a:avLst/>
              <a:gdLst>
                <a:gd name="connsiteX0" fmla="*/ 5188268 w 5724525"/>
                <a:gd name="connsiteY0" fmla="*/ 1080135 h 1076325"/>
                <a:gd name="connsiteX1" fmla="*/ 540068 w 5724525"/>
                <a:gd name="connsiteY1" fmla="*/ 1080135 h 1076325"/>
                <a:gd name="connsiteX2" fmla="*/ 0 w 5724525"/>
                <a:gd name="connsiteY2" fmla="*/ 540068 h 1076325"/>
                <a:gd name="connsiteX3" fmla="*/ 0 w 5724525"/>
                <a:gd name="connsiteY3" fmla="*/ 540068 h 1076325"/>
                <a:gd name="connsiteX4" fmla="*/ 540068 w 5724525"/>
                <a:gd name="connsiteY4" fmla="*/ 0 h 1076325"/>
                <a:gd name="connsiteX5" fmla="*/ 5188268 w 5724525"/>
                <a:gd name="connsiteY5" fmla="*/ 0 h 1076325"/>
                <a:gd name="connsiteX6" fmla="*/ 5728335 w 5724525"/>
                <a:gd name="connsiteY6" fmla="*/ 540068 h 1076325"/>
                <a:gd name="connsiteX7" fmla="*/ 5728335 w 5724525"/>
                <a:gd name="connsiteY7" fmla="*/ 540068 h 1076325"/>
                <a:gd name="connsiteX8" fmla="*/ 5188268 w 5724525"/>
                <a:gd name="connsiteY8" fmla="*/ 108013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24525" h="1076325">
                  <a:moveTo>
                    <a:pt x="5188268" y="1080135"/>
                  </a:moveTo>
                  <a:lnTo>
                    <a:pt x="540068" y="1080135"/>
                  </a:lnTo>
                  <a:cubicBezTo>
                    <a:pt x="241935" y="1080135"/>
                    <a:pt x="0" y="838200"/>
                    <a:pt x="0" y="540068"/>
                  </a:cubicBezTo>
                  <a:lnTo>
                    <a:pt x="0" y="540068"/>
                  </a:lnTo>
                  <a:cubicBezTo>
                    <a:pt x="0" y="241935"/>
                    <a:pt x="241935" y="0"/>
                    <a:pt x="540068" y="0"/>
                  </a:cubicBezTo>
                  <a:lnTo>
                    <a:pt x="5188268" y="0"/>
                  </a:lnTo>
                  <a:cubicBezTo>
                    <a:pt x="5486400" y="0"/>
                    <a:pt x="5728335" y="241935"/>
                    <a:pt x="5728335" y="540068"/>
                  </a:cubicBezTo>
                  <a:lnTo>
                    <a:pt x="5728335" y="540068"/>
                  </a:lnTo>
                  <a:cubicBezTo>
                    <a:pt x="5727382" y="838200"/>
                    <a:pt x="5486400" y="1080135"/>
                    <a:pt x="5188268" y="1080135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Arial" panose="020B0604020202020204" pitchFamily="34" charset="0"/>
              </a:endParaRPr>
            </a:p>
          </p:txBody>
        </p:sp>
      </p:grp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DA563E74-14FE-48D9-81DE-4A0E1C83081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87248" y="529875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2A110218-EFEB-4FCA-BD37-E5C291218BC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87248" y="2555183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944BA643-D65E-4FE1-A387-F06B6D0B403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87248" y="3469706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82EFF16-4097-49A5-80A8-7DF9AEB3E47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87248" y="4384229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BFF5F9E2-E02A-41D9-8BC0-41C7FDB2E63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87248" y="1640660"/>
            <a:ext cx="417513" cy="35718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75" name="Text Placeholder 4">
            <a:extLst>
              <a:ext uri="{FF2B5EF4-FFF2-40B4-BE49-F238E27FC236}">
                <a16:creationId xmlns:a16="http://schemas.microsoft.com/office/drawing/2014/main" id="{3900B45B-D6C6-4A48-B201-9BDED88A8B3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242" y="1640660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6D33402C-EEEE-41BA-A7F0-E090863FFE4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833431" y="255518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7" name="Text Placeholder 4">
            <a:extLst>
              <a:ext uri="{FF2B5EF4-FFF2-40B4-BE49-F238E27FC236}">
                <a16:creationId xmlns:a16="http://schemas.microsoft.com/office/drawing/2014/main" id="{41B33A60-31C5-4B1D-BB88-59CB8EBC4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829242" y="3469706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31854AA8-55D7-4AE4-A817-5BB1D8C7F26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851008" y="4384229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  <p:sp>
        <p:nvSpPr>
          <p:cNvPr id="79" name="Text Placeholder 4">
            <a:extLst>
              <a:ext uri="{FF2B5EF4-FFF2-40B4-BE49-F238E27FC236}">
                <a16:creationId xmlns:a16="http://schemas.microsoft.com/office/drawing/2014/main" id="{0BE2960D-DE84-4233-ACE8-5A5868DB104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851008" y="5298753"/>
            <a:ext cx="3560782" cy="357188"/>
          </a:xfrm>
        </p:spPr>
        <p:txBody>
          <a:bodyPr anchor="ctr"/>
          <a:lstStyle>
            <a:lvl1pPr marL="0" indent="0" algn="l">
              <a:buNone/>
              <a:defRPr/>
            </a:lvl1pPr>
          </a:lstStyle>
          <a:p>
            <a:pPr lvl="0"/>
            <a:r>
              <a:rPr lang="en-US" dirty="0"/>
              <a:t>Click to edit Master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27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0746AA-C5A1-4929-A421-17DB23933B6A}"/>
              </a:ext>
            </a:extLst>
          </p:cNvPr>
          <p:cNvSpPr/>
          <p:nvPr userDrawn="1"/>
        </p:nvSpPr>
        <p:spPr>
          <a:xfrm>
            <a:off x="0" y="0"/>
            <a:ext cx="121860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4AEE0-D74C-43CF-AC04-A38FFBBEE0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0089"/>
            <a:ext cx="12192000" cy="269579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CC16577-B77E-49B6-93B9-DFCF820460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81600" y="682177"/>
            <a:ext cx="1828800" cy="946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B5259-9847-4818-B24B-EB501AE12E27}"/>
              </a:ext>
            </a:extLst>
          </p:cNvPr>
          <p:cNvSpPr/>
          <p:nvPr userDrawn="1"/>
        </p:nvSpPr>
        <p:spPr>
          <a:xfrm>
            <a:off x="0" y="4896465"/>
            <a:ext cx="12186080" cy="45719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0D6609-D617-4CAB-92A3-FB04593F91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11539" y="2955925"/>
            <a:ext cx="7168923" cy="963613"/>
          </a:xfrm>
        </p:spPr>
        <p:txBody>
          <a:bodyPr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58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7D5A3F-3496-4DC7-BBF0-46F483CBDFC4}"/>
              </a:ext>
            </a:extLst>
          </p:cNvPr>
          <p:cNvSpPr/>
          <p:nvPr userDrawn="1"/>
        </p:nvSpPr>
        <p:spPr>
          <a:xfrm>
            <a:off x="16102" y="0"/>
            <a:ext cx="1215979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15E2F9B-6FE8-4FF8-9912-1F2ADE3FBF59}"/>
              </a:ext>
            </a:extLst>
          </p:cNvPr>
          <p:cNvSpPr/>
          <p:nvPr userDrawn="1"/>
        </p:nvSpPr>
        <p:spPr>
          <a:xfrm>
            <a:off x="6096000" y="2169232"/>
            <a:ext cx="6096000" cy="1633840"/>
          </a:xfrm>
          <a:custGeom>
            <a:avLst/>
            <a:gdLst>
              <a:gd name="connsiteX0" fmla="*/ 147487 w 6096000"/>
              <a:gd name="connsiteY0" fmla="*/ 0 h 884903"/>
              <a:gd name="connsiteX1" fmla="*/ 6096000 w 6096000"/>
              <a:gd name="connsiteY1" fmla="*/ 0 h 884903"/>
              <a:gd name="connsiteX2" fmla="*/ 6096000 w 6096000"/>
              <a:gd name="connsiteY2" fmla="*/ 884903 h 884903"/>
              <a:gd name="connsiteX3" fmla="*/ 147487 w 6096000"/>
              <a:gd name="connsiteY3" fmla="*/ 884903 h 884903"/>
              <a:gd name="connsiteX4" fmla="*/ 0 w 6096000"/>
              <a:gd name="connsiteY4" fmla="*/ 737416 h 884903"/>
              <a:gd name="connsiteX5" fmla="*/ 0 w 6096000"/>
              <a:gd name="connsiteY5" fmla="*/ 147487 h 884903"/>
              <a:gd name="connsiteX6" fmla="*/ 147487 w 6096000"/>
              <a:gd name="connsiteY6" fmla="*/ 0 h 884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884903">
                <a:moveTo>
                  <a:pt x="147487" y="0"/>
                </a:moveTo>
                <a:lnTo>
                  <a:pt x="6096000" y="0"/>
                </a:lnTo>
                <a:lnTo>
                  <a:pt x="6096000" y="884903"/>
                </a:lnTo>
                <a:lnTo>
                  <a:pt x="147487" y="884903"/>
                </a:lnTo>
                <a:cubicBezTo>
                  <a:pt x="66032" y="884903"/>
                  <a:pt x="0" y="818871"/>
                  <a:pt x="0" y="737416"/>
                </a:cubicBezTo>
                <a:lnTo>
                  <a:pt x="0" y="147487"/>
                </a:lnTo>
                <a:cubicBezTo>
                  <a:pt x="0" y="66032"/>
                  <a:pt x="66032" y="0"/>
                  <a:pt x="147487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7488AB3-50E4-4B9E-8818-EFB41E23ED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054" y="2279175"/>
            <a:ext cx="2649892" cy="13716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1AA39D6-7C3A-415A-A7E6-739C37FA95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69246"/>
            <a:ext cx="5578475" cy="1633826"/>
          </a:xfrm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869593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8463B-BB25-4742-9B4D-DAE6C86DB9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B5EAA76-A1EE-4FE5-A090-2F0851886C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8800" y="5624423"/>
            <a:ext cx="4500000" cy="8621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457200" indent="0" algn="ctr">
              <a:buNone/>
              <a:defRPr sz="2800"/>
            </a:lvl2pPr>
          </a:lstStyle>
          <a:p>
            <a:pPr lvl="1"/>
            <a:r>
              <a:rPr lang="en-US" dirty="0"/>
              <a:t>Click to edit Master text styles.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8CC3722F-A3B7-425D-BC1E-99F289AC7F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9553" y="2361398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AB6462F8-D611-4B0A-B29B-395BC1B588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9553" y="32283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7CBFA0-8831-44BC-BBCA-63BF67DE435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2913" y="323202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A0C49CC-7D63-449C-8D53-9959A2C6AC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2407965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6" name="Title Placeholder 1">
            <a:extLst>
              <a:ext uri="{FF2B5EF4-FFF2-40B4-BE49-F238E27FC236}">
                <a16:creationId xmlns:a16="http://schemas.microsoft.com/office/drawing/2014/main" id="{1177A47F-F520-4F5F-A7A8-823E5342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575" y="4341397"/>
            <a:ext cx="4500000" cy="1137513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>
            <a:lvl1pPr algn="ctr">
              <a:defRPr sz="4500">
                <a:solidFill>
                  <a:srgbClr val="4EB357"/>
                </a:solidFill>
              </a:defRPr>
            </a:lvl1pPr>
          </a:lstStyle>
          <a:p>
            <a:r>
              <a:rPr lang="en-US" noProof="0" dirty="0"/>
              <a:t>Click to edit page title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87CF2D7-D66B-4D8D-92C3-AFB86B13E7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179876A8-7EA5-4C52-9ED0-5CE13839A4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29553" y="4506584"/>
            <a:ext cx="3251200" cy="19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EA778454-1287-439B-B957-38EF2483C6D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2913" y="4492729"/>
            <a:ext cx="3079750" cy="198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3E02976-CBF9-4D86-9BC2-1816F4E1D0E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87643" y="1628774"/>
            <a:ext cx="4524932" cy="27126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8218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F90679-E39C-4BFA-816F-AFE31700CBCC}"/>
              </a:ext>
            </a:extLst>
          </p:cNvPr>
          <p:cNvSpPr/>
          <p:nvPr userDrawn="1"/>
        </p:nvSpPr>
        <p:spPr>
          <a:xfrm>
            <a:off x="0" y="0"/>
            <a:ext cx="121729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281087-9ED2-4501-AD6E-80A565DA10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92560" y="836613"/>
            <a:ext cx="4080390" cy="278772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9DD9EB7-927B-4DBE-9E85-AD1A9F3A3B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90508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02465139-F3B6-4CA0-8A91-EE74E5ECA3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41534" y="836614"/>
            <a:ext cx="1800000" cy="278772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CFC2F322-B3F7-4B5A-BC0D-00C9FF6D79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0508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6" name="Picture Placeholder 12">
            <a:extLst>
              <a:ext uri="{FF2B5EF4-FFF2-40B4-BE49-F238E27FC236}">
                <a16:creationId xmlns:a16="http://schemas.microsoft.com/office/drawing/2014/main" id="{9275E4B4-E38D-42FC-BEC4-F1F8C48D63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85254" y="3788606"/>
            <a:ext cx="180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AF7C6D40-0738-4761-ACC4-D62C4D72D7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788606"/>
            <a:ext cx="1980000" cy="198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CED1893-E428-45AC-B178-87B033D3C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2913" y="861086"/>
            <a:ext cx="2110296" cy="109230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67E7FA-291B-425C-A448-10B7DE3802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95762" y="3788607"/>
            <a:ext cx="5977188" cy="1980000"/>
          </a:xfrm>
          <a:prstGeom prst="roundRect">
            <a:avLst/>
          </a:prstGeom>
          <a:solidFill>
            <a:srgbClr val="4EB357"/>
          </a:solidFill>
        </p:spPr>
        <p:txBody>
          <a:bodyPr anchor="ctr"/>
          <a:lstStyle>
            <a:lvl1pPr marL="0" indent="0" algn="ctr">
              <a:buNone/>
              <a:defRPr sz="45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3278199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EB5F948-03A4-4660-94B1-CA4C9B1E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646A924-EB26-424F-95A4-B9659E1EC178}"/>
              </a:ext>
            </a:extLst>
          </p:cNvPr>
          <p:cNvSpPr txBox="1">
            <a:spLocks/>
          </p:cNvSpPr>
          <p:nvPr userDrawn="1"/>
        </p:nvSpPr>
        <p:spPr>
          <a:xfrm>
            <a:off x="11746590" y="6444343"/>
            <a:ext cx="485776" cy="326200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500" b="1" i="0" kern="1200">
                <a:solidFill>
                  <a:schemeClr val="bg1"/>
                </a:solidFill>
                <a:latin typeface="Tw Cen MT" panose="020B06020201040206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b="0" smtClean="0">
                <a:latin typeface="Arial" panose="020B0604020202020204" pitchFamily="34" charset="0"/>
              </a:rPr>
              <a:pPr/>
              <a:t>‹#›</a:t>
            </a:fld>
            <a:endParaRPr lang="en-US" b="0" dirty="0">
              <a:latin typeface="Arial" panose="020B0604020202020204" pitchFamily="34" charset="0"/>
            </a:endParaRP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E84A155E-875A-4786-A297-9ECEF68ED3C2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192977" y="1477168"/>
            <a:ext cx="7806046" cy="421394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33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3233881-7392-45A5-A233-6236A8DAD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3" y="1645745"/>
            <a:ext cx="11258817" cy="4123230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164BB3A-9B22-422C-921C-CF5FCF2A7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07AB9A4-C418-46D6-B157-F64AD9E94A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746590" y="6405418"/>
            <a:ext cx="485776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336524-22AA-494D-AED5-F65EE8515BD4}"/>
              </a:ext>
            </a:extLst>
          </p:cNvPr>
          <p:cNvSpPr/>
          <p:nvPr userDrawn="1"/>
        </p:nvSpPr>
        <p:spPr>
          <a:xfrm>
            <a:off x="11826240" y="299348"/>
            <a:ext cx="377098" cy="54000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FDA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26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EA17A-6D83-40D7-8A0E-631D219A7548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4" y="6273611"/>
            <a:ext cx="12188952" cy="584389"/>
          </a:xfrm>
          <a:prstGeom prst="rect">
            <a:avLst/>
          </a:prstGeom>
          <a:ln>
            <a:noFill/>
          </a:ln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05706E5-693D-4EEC-BBDE-F72B7BEEF4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6970" y="1655999"/>
            <a:ext cx="11235605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8C24839-089A-45F4-930E-D1F9C5F42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590" y="6405418"/>
            <a:ext cx="485776" cy="36512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5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9B51A1E-902D-48AF-9020-955120F399B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681B2107-1A7D-4258-8245-CF41DA9D605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79847" y="226448"/>
            <a:ext cx="1324946" cy="6858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492A081-46BD-49FE-A4A3-40606855D3AA}"/>
              </a:ext>
            </a:extLst>
          </p:cNvPr>
          <p:cNvSpPr/>
          <p:nvPr userDrawn="1"/>
        </p:nvSpPr>
        <p:spPr>
          <a:xfrm>
            <a:off x="-7348" y="287764"/>
            <a:ext cx="10087349" cy="540000"/>
          </a:xfrm>
          <a:custGeom>
            <a:avLst/>
            <a:gdLst>
              <a:gd name="connsiteX0" fmla="*/ 0 w 10087349"/>
              <a:gd name="connsiteY0" fmla="*/ 0 h 540000"/>
              <a:gd name="connsiteX1" fmla="*/ 9997347 w 10087349"/>
              <a:gd name="connsiteY1" fmla="*/ 0 h 540000"/>
              <a:gd name="connsiteX2" fmla="*/ 10087349 w 10087349"/>
              <a:gd name="connsiteY2" fmla="*/ 90002 h 540000"/>
              <a:gd name="connsiteX3" fmla="*/ 10087349 w 10087349"/>
              <a:gd name="connsiteY3" fmla="*/ 449998 h 540000"/>
              <a:gd name="connsiteX4" fmla="*/ 9997347 w 10087349"/>
              <a:gd name="connsiteY4" fmla="*/ 540000 h 540000"/>
              <a:gd name="connsiteX5" fmla="*/ 0 w 10087349"/>
              <a:gd name="connsiteY5" fmla="*/ 54000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87349" h="540000">
                <a:moveTo>
                  <a:pt x="0" y="0"/>
                </a:moveTo>
                <a:lnTo>
                  <a:pt x="9997347" y="0"/>
                </a:lnTo>
                <a:cubicBezTo>
                  <a:pt x="10047054" y="0"/>
                  <a:pt x="10087349" y="40295"/>
                  <a:pt x="10087349" y="90002"/>
                </a:cubicBezTo>
                <a:lnTo>
                  <a:pt x="10087349" y="449998"/>
                </a:lnTo>
                <a:cubicBezTo>
                  <a:pt x="10087349" y="499705"/>
                  <a:pt x="10047054" y="540000"/>
                  <a:pt x="9997347" y="540000"/>
                </a:cubicBezTo>
                <a:lnTo>
                  <a:pt x="0" y="540000"/>
                </a:ln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9B177C7-DDB3-46F6-BACA-936F09450505}"/>
              </a:ext>
            </a:extLst>
          </p:cNvPr>
          <p:cNvSpPr/>
          <p:nvPr userDrawn="1"/>
        </p:nvSpPr>
        <p:spPr>
          <a:xfrm>
            <a:off x="11826240" y="299348"/>
            <a:ext cx="377098" cy="540000"/>
          </a:xfrm>
          <a:custGeom>
            <a:avLst/>
            <a:gdLst>
              <a:gd name="connsiteX0" fmla="*/ 90002 w 377098"/>
              <a:gd name="connsiteY0" fmla="*/ 0 h 540000"/>
              <a:gd name="connsiteX1" fmla="*/ 377098 w 377098"/>
              <a:gd name="connsiteY1" fmla="*/ 0 h 540000"/>
              <a:gd name="connsiteX2" fmla="*/ 377098 w 377098"/>
              <a:gd name="connsiteY2" fmla="*/ 540000 h 540000"/>
              <a:gd name="connsiteX3" fmla="*/ 90002 w 377098"/>
              <a:gd name="connsiteY3" fmla="*/ 540000 h 540000"/>
              <a:gd name="connsiteX4" fmla="*/ 0 w 377098"/>
              <a:gd name="connsiteY4" fmla="*/ 449998 h 540000"/>
              <a:gd name="connsiteX5" fmla="*/ 0 w 377098"/>
              <a:gd name="connsiteY5" fmla="*/ 90002 h 540000"/>
              <a:gd name="connsiteX6" fmla="*/ 90002 w 377098"/>
              <a:gd name="connsiteY6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098" h="540000">
                <a:moveTo>
                  <a:pt x="90002" y="0"/>
                </a:moveTo>
                <a:lnTo>
                  <a:pt x="377098" y="0"/>
                </a:lnTo>
                <a:lnTo>
                  <a:pt x="377098" y="540000"/>
                </a:lnTo>
                <a:lnTo>
                  <a:pt x="90002" y="540000"/>
                </a:lnTo>
                <a:cubicBezTo>
                  <a:pt x="40295" y="540000"/>
                  <a:pt x="0" y="499705"/>
                  <a:pt x="0" y="449998"/>
                </a:cubicBezTo>
                <a:lnTo>
                  <a:pt x="0" y="90002"/>
                </a:lnTo>
                <a:cubicBezTo>
                  <a:pt x="0" y="40295"/>
                  <a:pt x="40295" y="0"/>
                  <a:pt x="90002" y="0"/>
                </a:cubicBezTo>
                <a:close/>
              </a:path>
            </a:pathLst>
          </a:custGeom>
          <a:solidFill>
            <a:srgbClr val="1071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1CE07EC-40F1-468C-9E18-A10C6CA83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/>
          <a:p>
            <a:r>
              <a:rPr lang="en-US" noProof="0" dirty="0"/>
              <a:t>Click to edit page title</a:t>
            </a:r>
          </a:p>
        </p:txBody>
      </p:sp>
    </p:spTree>
    <p:extLst>
      <p:ext uri="{BB962C8B-B14F-4D97-AF65-F5344CB8AC3E}">
        <p14:creationId xmlns:p14="http://schemas.microsoft.com/office/powerpoint/2010/main" val="4253689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1" r:id="rId2"/>
    <p:sldLayoutId id="2147483680" r:id="rId3"/>
    <p:sldLayoutId id="2147483660" r:id="rId4"/>
    <p:sldLayoutId id="2147483672" r:id="rId5"/>
    <p:sldLayoutId id="2147483661" r:id="rId6"/>
    <p:sldLayoutId id="2147483649" r:id="rId7"/>
    <p:sldLayoutId id="2147483650" r:id="rId8"/>
    <p:sldLayoutId id="2147483651" r:id="rId9"/>
    <p:sldLayoutId id="214748368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9" r:id="rId16"/>
    <p:sldLayoutId id="2147483662" r:id="rId17"/>
    <p:sldLayoutId id="2147483663" r:id="rId18"/>
    <p:sldLayoutId id="2147483664" r:id="rId19"/>
    <p:sldLayoutId id="2147483666" r:id="rId20"/>
    <p:sldLayoutId id="2147483667" r:id="rId21"/>
    <p:sldLayoutId id="2147483668" r:id="rId22"/>
    <p:sldLayoutId id="2147483670" r:id="rId23"/>
    <p:sldLayoutId id="2147483676" r:id="rId24"/>
    <p:sldLayoutId id="2147483677" r:id="rId25"/>
    <p:sldLayoutId id="2147483678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106E38"/>
        </a:buClr>
        <a:buFont typeface="Wingdings" panose="05000000000000000000" pitchFamily="2" charset="2"/>
        <a:buChar char="§"/>
        <a:defRPr sz="21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06E38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106E38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EB357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4EB357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Tw Cen MT" panose="020B0602020104020603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7378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9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14.jpeg"/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12" Type="http://schemas.openxmlformats.org/officeDocument/2006/relationships/image" Target="../media/image13.emf"/><Relationship Id="rId17" Type="http://schemas.openxmlformats.org/officeDocument/2006/relationships/image" Target="../media/image18.png"/><Relationship Id="rId2" Type="http://schemas.openxmlformats.org/officeDocument/2006/relationships/image" Target="../media/image5.jpe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2.emf"/><Relationship Id="rId5" Type="http://schemas.openxmlformats.org/officeDocument/2006/relationships/image" Target="../media/image8.jpeg"/><Relationship Id="rId15" Type="http://schemas.openxmlformats.org/officeDocument/2006/relationships/image" Target="../media/image16.jpeg"/><Relationship Id="rId10" Type="http://schemas.openxmlformats.org/officeDocument/2006/relationships/image" Target="../media/image11.emf"/><Relationship Id="rId4" Type="http://schemas.openxmlformats.org/officeDocument/2006/relationships/image" Target="../media/image7.jpeg"/><Relationship Id="rId9" Type="http://schemas.openxmlformats.org/officeDocument/2006/relationships/image" Target="../media/image10.emf"/><Relationship Id="rId1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0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3" Type="http://schemas.openxmlformats.org/officeDocument/2006/relationships/image" Target="../media/image3.svg"/><Relationship Id="rId7" Type="http://schemas.openxmlformats.org/officeDocument/2006/relationships/image" Target="../media/image13.emf"/><Relationship Id="rId12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image" Target="../media/image49.jpeg"/><Relationship Id="rId5" Type="http://schemas.openxmlformats.org/officeDocument/2006/relationships/image" Target="../media/image11.emf"/><Relationship Id="rId10" Type="http://schemas.openxmlformats.org/officeDocument/2006/relationships/image" Target="../media/image48.jpeg"/><Relationship Id="rId4" Type="http://schemas.openxmlformats.org/officeDocument/2006/relationships/image" Target="../media/image10.emf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EA101-AB48-C3F8-474B-CDD61F9E18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173" y="3615616"/>
            <a:ext cx="1953827" cy="197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5B42A-CC3F-3BE6-EFA3-4A6FACC3EB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844" y="1632856"/>
            <a:ext cx="3152994" cy="19555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28066D7-6A7A-5A76-44CA-A89584F9A3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7" t="8208" r="28142" b="8208"/>
          <a:stretch/>
        </p:blipFill>
        <p:spPr bwMode="auto">
          <a:xfrm>
            <a:off x="4752" y="1631578"/>
            <a:ext cx="2038109" cy="1959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1589DA3-829F-4B56-9DA6-2EC9BF5C17C6}"/>
              </a:ext>
            </a:extLst>
          </p:cNvPr>
          <p:cNvSpPr/>
          <p:nvPr/>
        </p:nvSpPr>
        <p:spPr>
          <a:xfrm>
            <a:off x="-10520" y="3609869"/>
            <a:ext cx="6127202" cy="1973546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A view of a city&#10;&#10;Description automatically generated">
            <a:extLst>
              <a:ext uri="{FF2B5EF4-FFF2-40B4-BE49-F238E27FC236}">
                <a16:creationId xmlns:a16="http://schemas.microsoft.com/office/drawing/2014/main" id="{AF7532FF-68C5-4F96-B99F-3FEC7578C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5882" y="1632856"/>
            <a:ext cx="1980000" cy="1959408"/>
          </a:xfrm>
          <a:prstGeom prst="rect">
            <a:avLst/>
          </a:prstGeom>
        </p:spPr>
      </p:pic>
      <p:pic>
        <p:nvPicPr>
          <p:cNvPr id="28" name="Picture 27" descr="A close up of a hillside next to a body of water&#10;&#10;Description automatically generated">
            <a:extLst>
              <a:ext uri="{FF2B5EF4-FFF2-40B4-BE49-F238E27FC236}">
                <a16:creationId xmlns:a16="http://schemas.microsoft.com/office/drawing/2014/main" id="{982E7EC1-BF5E-4BDD-B30B-238109A0BA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276" y="3620754"/>
            <a:ext cx="1980000" cy="1962395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93920999-CBE3-476D-87C8-A9EAE8FCFD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0231" y="256570"/>
            <a:ext cx="1823370" cy="94378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C5180BB-517B-461B-AEF9-5C8A88FF5A9B}"/>
              </a:ext>
            </a:extLst>
          </p:cNvPr>
          <p:cNvGrpSpPr/>
          <p:nvPr/>
        </p:nvGrpSpPr>
        <p:grpSpPr>
          <a:xfrm>
            <a:off x="298399" y="5926649"/>
            <a:ext cx="11595202" cy="392415"/>
            <a:chOff x="429356" y="6259403"/>
            <a:chExt cx="11595202" cy="392415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A4B3A7F-FDC2-42E9-AE1A-8432DCEB1145}"/>
                </a:ext>
              </a:extLst>
            </p:cNvPr>
            <p:cNvGrpSpPr/>
            <p:nvPr/>
          </p:nvGrpSpPr>
          <p:grpSpPr>
            <a:xfrm>
              <a:off x="2245700" y="6282486"/>
              <a:ext cx="1542062" cy="369332"/>
              <a:chOff x="500748" y="5892513"/>
              <a:chExt cx="1542062" cy="3693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0F6DAF09-604C-47A7-A40D-1F4DD8C3F6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48" y="5956123"/>
                <a:ext cx="305490" cy="288279"/>
                <a:chOff x="3769" y="2093"/>
                <a:chExt cx="142" cy="134"/>
              </a:xfrm>
            </p:grpSpPr>
            <p:sp>
              <p:nvSpPr>
                <p:cNvPr id="50" name="AutoShape 3">
                  <a:extLst>
                    <a:ext uri="{FF2B5EF4-FFF2-40B4-BE49-F238E27FC236}">
                      <a16:creationId xmlns:a16="http://schemas.microsoft.com/office/drawing/2014/main" id="{04B466C7-1B3B-470F-B08B-FB2E453C3812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69" y="2093"/>
                  <a:ext cx="14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1" name="Oval 5">
                  <a:extLst>
                    <a:ext uri="{FF2B5EF4-FFF2-40B4-BE49-F238E27FC236}">
                      <a16:creationId xmlns:a16="http://schemas.microsoft.com/office/drawing/2014/main" id="{98F517C7-86A7-457E-A8D4-CA661D4D7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2" y="2090"/>
                  <a:ext cx="137" cy="137"/>
                </a:xfrm>
                <a:prstGeom prst="ellipse">
                  <a:avLst/>
                </a:prstGeom>
                <a:solidFill>
                  <a:srgbClr val="3B59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Freeform 6">
                  <a:extLst>
                    <a:ext uri="{FF2B5EF4-FFF2-40B4-BE49-F238E27FC236}">
                      <a16:creationId xmlns:a16="http://schemas.microsoft.com/office/drawing/2014/main" id="{5E02277F-924D-4580-A450-D840953E6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4" y="2120"/>
                  <a:ext cx="57" cy="107"/>
                </a:xfrm>
                <a:custGeom>
                  <a:avLst/>
                  <a:gdLst>
                    <a:gd name="T0" fmla="*/ 22 w 23"/>
                    <a:gd name="T1" fmla="*/ 16 h 43"/>
                    <a:gd name="T2" fmla="*/ 14 w 23"/>
                    <a:gd name="T3" fmla="*/ 16 h 43"/>
                    <a:gd name="T4" fmla="*/ 14 w 23"/>
                    <a:gd name="T5" fmla="*/ 11 h 43"/>
                    <a:gd name="T6" fmla="*/ 18 w 23"/>
                    <a:gd name="T7" fmla="*/ 7 h 43"/>
                    <a:gd name="T8" fmla="*/ 21 w 23"/>
                    <a:gd name="T9" fmla="*/ 7 h 43"/>
                    <a:gd name="T10" fmla="*/ 22 w 23"/>
                    <a:gd name="T11" fmla="*/ 6 h 43"/>
                    <a:gd name="T12" fmla="*/ 22 w 23"/>
                    <a:gd name="T13" fmla="*/ 1 h 43"/>
                    <a:gd name="T14" fmla="*/ 21 w 23"/>
                    <a:gd name="T15" fmla="*/ 0 h 43"/>
                    <a:gd name="T16" fmla="*/ 16 w 23"/>
                    <a:gd name="T17" fmla="*/ 0 h 43"/>
                    <a:gd name="T18" fmla="*/ 6 w 23"/>
                    <a:gd name="T19" fmla="*/ 10 h 43"/>
                    <a:gd name="T20" fmla="*/ 6 w 23"/>
                    <a:gd name="T21" fmla="*/ 16 h 43"/>
                    <a:gd name="T22" fmla="*/ 1 w 23"/>
                    <a:gd name="T23" fmla="*/ 16 h 43"/>
                    <a:gd name="T24" fmla="*/ 0 w 23"/>
                    <a:gd name="T25" fmla="*/ 17 h 43"/>
                    <a:gd name="T26" fmla="*/ 0 w 23"/>
                    <a:gd name="T27" fmla="*/ 23 h 43"/>
                    <a:gd name="T28" fmla="*/ 1 w 23"/>
                    <a:gd name="T29" fmla="*/ 24 h 43"/>
                    <a:gd name="T30" fmla="*/ 6 w 23"/>
                    <a:gd name="T31" fmla="*/ 24 h 43"/>
                    <a:gd name="T32" fmla="*/ 6 w 23"/>
                    <a:gd name="T33" fmla="*/ 43 h 43"/>
                    <a:gd name="T34" fmla="*/ 6 w 23"/>
                    <a:gd name="T35" fmla="*/ 43 h 43"/>
                    <a:gd name="T36" fmla="*/ 6 w 23"/>
                    <a:gd name="T37" fmla="*/ 43 h 43"/>
                    <a:gd name="T38" fmla="*/ 14 w 23"/>
                    <a:gd name="T39" fmla="*/ 42 h 43"/>
                    <a:gd name="T40" fmla="*/ 14 w 23"/>
                    <a:gd name="T41" fmla="*/ 24 h 43"/>
                    <a:gd name="T42" fmla="*/ 21 w 23"/>
                    <a:gd name="T43" fmla="*/ 24 h 43"/>
                    <a:gd name="T44" fmla="*/ 22 w 23"/>
                    <a:gd name="T45" fmla="*/ 23 h 43"/>
                    <a:gd name="T46" fmla="*/ 23 w 23"/>
                    <a:gd name="T47" fmla="*/ 17 h 43"/>
                    <a:gd name="T48" fmla="*/ 22 w 23"/>
                    <a:gd name="T49" fmla="*/ 1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" h="43">
                      <a:moveTo>
                        <a:pt x="22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9"/>
                        <a:pt x="15" y="7"/>
                        <a:pt x="18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6" y="3"/>
                        <a:pt x="6" y="1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4"/>
                        <a:pt x="0" y="24"/>
                        <a:pt x="1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2" y="43"/>
                        <a:pt x="14" y="42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4"/>
                        <a:pt x="22" y="24"/>
                        <a:pt x="22" y="23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2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C99C124-2298-4D61-97A5-A5A883110C51}"/>
                  </a:ext>
                </a:extLst>
              </p:cNvPr>
              <p:cNvSpPr txBox="1"/>
              <p:nvPr/>
            </p:nvSpPr>
            <p:spPr>
              <a:xfrm>
                <a:off x="808389" y="5892513"/>
                <a:ext cx="12344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/ntpc1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A21ECEC-6B05-474B-8BAC-945DFBB76219}"/>
                </a:ext>
              </a:extLst>
            </p:cNvPr>
            <p:cNvGrpSpPr/>
            <p:nvPr/>
          </p:nvGrpSpPr>
          <p:grpSpPr>
            <a:xfrm>
              <a:off x="3884164" y="6282486"/>
              <a:ext cx="1567137" cy="369332"/>
              <a:chOff x="2782003" y="5854900"/>
              <a:chExt cx="1567137" cy="369332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8EB8D011-3C21-4480-A164-DF69D106A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2003" y="591781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6A655FA-4790-48CE-A2D0-937EFC217577}"/>
                  </a:ext>
                </a:extLst>
              </p:cNvPr>
              <p:cNvSpPr txBox="1"/>
              <p:nvPr/>
            </p:nvSpPr>
            <p:spPr>
              <a:xfrm>
                <a:off x="3114719" y="5854900"/>
                <a:ext cx="12344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/ntpcltd1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18260C-CF73-498A-BD86-636E3104A7E2}"/>
                </a:ext>
              </a:extLst>
            </p:cNvPr>
            <p:cNvGrpSpPr/>
            <p:nvPr/>
          </p:nvGrpSpPr>
          <p:grpSpPr>
            <a:xfrm>
              <a:off x="5547703" y="6282486"/>
              <a:ext cx="2050003" cy="369332"/>
              <a:chOff x="5062682" y="5879309"/>
              <a:chExt cx="2050003" cy="36933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5BF5271-B181-4B00-A8F5-D72A68C8A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2682" y="5942224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DEB2A0B-2F3A-49D8-909F-C131AAAF651D}"/>
                  </a:ext>
                </a:extLst>
              </p:cNvPr>
              <p:cNvSpPr txBox="1"/>
              <p:nvPr/>
            </p:nvSpPr>
            <p:spPr>
              <a:xfrm>
                <a:off x="5334549" y="5879309"/>
                <a:ext cx="17781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</a:t>
                </a:r>
                <a:r>
                  <a:rPr lang="en-US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ntpclimited</a:t>
                </a:r>
                <a:endParaRPr lang="en-US" dirty="0">
                  <a:solidFill>
                    <a:srgbClr val="0067A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AF17A52-F78C-4D3D-9384-F39BEA0536CC}"/>
                </a:ext>
              </a:extLst>
            </p:cNvPr>
            <p:cNvGrpSpPr/>
            <p:nvPr/>
          </p:nvGrpSpPr>
          <p:grpSpPr>
            <a:xfrm>
              <a:off x="7694108" y="6282486"/>
              <a:ext cx="2210645" cy="369332"/>
              <a:chOff x="7343361" y="5887147"/>
              <a:chExt cx="2210645" cy="369332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CD73BBE-167A-4FBD-9F35-F1D450456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3361" y="5950062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69B3E13-5967-408B-B12C-5B22AC310DBB}"/>
                  </a:ext>
                </a:extLst>
              </p:cNvPr>
              <p:cNvSpPr txBox="1"/>
              <p:nvPr/>
            </p:nvSpPr>
            <p:spPr>
              <a:xfrm>
                <a:off x="7542326" y="5887147"/>
                <a:ext cx="2011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/Company/</a:t>
                </a:r>
                <a:r>
                  <a:rPr lang="en-US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</a:t>
                </a:r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EEFE0DB-E9C4-4634-95DC-BD2D19F78D7B}"/>
                </a:ext>
              </a:extLst>
            </p:cNvPr>
            <p:cNvGrpSpPr/>
            <p:nvPr/>
          </p:nvGrpSpPr>
          <p:grpSpPr>
            <a:xfrm>
              <a:off x="10001157" y="6282486"/>
              <a:ext cx="2023401" cy="369332"/>
              <a:chOff x="9957680" y="5864350"/>
              <a:chExt cx="2023401" cy="36933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6D2FC4E5-BD40-45CD-8AEA-6E5FAFB4D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7680" y="592726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03D7BF0-8E38-476B-9712-3B4B1D3FE9A7}"/>
                  </a:ext>
                </a:extLst>
              </p:cNvPr>
              <p:cNvSpPr txBox="1"/>
              <p:nvPr/>
            </p:nvSpPr>
            <p:spPr>
              <a:xfrm>
                <a:off x="9969401" y="5864350"/>
                <a:ext cx="2011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</a:t>
                </a:r>
                <a:r>
                  <a:rPr lang="en-US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ntpclimited</a:t>
                </a:r>
                <a:r>
                  <a:rPr lang="en-US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1EBEBEC-F366-417E-ADC0-AC94DCBC6D95}"/>
                </a:ext>
              </a:extLst>
            </p:cNvPr>
            <p:cNvSpPr txBox="1"/>
            <p:nvPr/>
          </p:nvSpPr>
          <p:spPr>
            <a:xfrm>
              <a:off x="429356" y="6259403"/>
              <a:ext cx="1719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67AF"/>
                  </a:solidFill>
                  <a:latin typeface="Arial" panose="020B0604020202020204" pitchFamily="34" charset="0"/>
                </a:rPr>
                <a:t>Follow us on:</a:t>
              </a:r>
            </a:p>
          </p:txBody>
        </p:sp>
      </p:grp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767D4DF5-E6B1-4A6E-8752-9011A451418B}"/>
              </a:ext>
            </a:extLst>
          </p:cNvPr>
          <p:cNvSpPr txBox="1">
            <a:spLocks/>
          </p:cNvSpPr>
          <p:nvPr/>
        </p:nvSpPr>
        <p:spPr>
          <a:xfrm>
            <a:off x="1190" y="3695462"/>
            <a:ext cx="6127202" cy="16687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7AC"/>
              </a:buClr>
              <a:buFont typeface="Wingdings" pitchFamily="2" charset="2"/>
              <a:buNone/>
              <a:defRPr lang="en-US" sz="3600" b="1" kern="1200" spc="0" baseline="0">
                <a:solidFill>
                  <a:srgbClr val="0067AC"/>
                </a:solidFill>
                <a:latin typeface="Univers 45 Light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Univers 45 Light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Hydrogen Blending in PNG (</a:t>
            </a:r>
            <a:r>
              <a:rPr lang="en-US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upto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8%)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Hydrogen based Microgrids in Himalayas</a:t>
            </a:r>
          </a:p>
          <a:p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Rahul | Sr. Manager | NTPC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2073700" y="3377746"/>
            <a:ext cx="1982182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Bhadla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>
          <a:xfrm>
            <a:off x="8137587" y="3609604"/>
            <a:ext cx="2071113" cy="1980000"/>
            <a:chOff x="4133143" y="1137738"/>
            <a:chExt cx="1980000" cy="1980000"/>
          </a:xfrm>
        </p:grpSpPr>
        <p:pic>
          <p:nvPicPr>
            <p:cNvPr id="29" name="Picture 28" descr="A windmill on top of a pole&#10;&#10;Description automatically generated">
              <a:extLst>
                <a:ext uri="{FF2B5EF4-FFF2-40B4-BE49-F238E27FC236}">
                  <a16:creationId xmlns:a16="http://schemas.microsoft.com/office/drawing/2014/main" id="{A73E2657-0808-48F1-9284-6145B182BB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33143" y="1137738"/>
              <a:ext cx="1980000" cy="1980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2B2031-76BD-4F54-9472-27E419DB1D47}"/>
                </a:ext>
              </a:extLst>
            </p:cNvPr>
            <p:cNvSpPr txBox="1"/>
            <p:nvPr/>
          </p:nvSpPr>
          <p:spPr>
            <a:xfrm>
              <a:off x="4138851" y="2903220"/>
              <a:ext cx="1974292" cy="214518"/>
            </a:xfrm>
            <a:prstGeom prst="roundRect">
              <a:avLst>
                <a:gd name="adj" fmla="val 0"/>
              </a:avLst>
            </a:prstGeom>
            <a:solidFill>
              <a:srgbClr val="0067AF">
                <a:alpha val="40000"/>
              </a:srgb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NTPC </a:t>
              </a:r>
              <a:r>
                <a:rPr lang="en-US" sz="12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</a:rPr>
                <a:t>Rojmal</a:t>
              </a:r>
              <a:endPara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6138276" y="5354641"/>
            <a:ext cx="1980000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Koldam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10247137" y="5370970"/>
            <a:ext cx="1944863" cy="214518"/>
          </a:xfrm>
          <a:prstGeom prst="roundRect">
            <a:avLst>
              <a:gd name="adj" fmla="val 0"/>
            </a:avLst>
          </a:prstGeom>
          <a:solidFill>
            <a:srgbClr val="0067A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Fatehgarh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BDE1F56-DB4D-D0D0-E255-C8085C754F40}"/>
              </a:ext>
            </a:extLst>
          </p:cNvPr>
          <p:cNvSpPr txBox="1"/>
          <p:nvPr/>
        </p:nvSpPr>
        <p:spPr>
          <a:xfrm>
            <a:off x="11074" y="3378944"/>
            <a:ext cx="2038681" cy="21451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n-US" dirty="0"/>
              <a:t>NTPC Simhadri Floating 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E150378-EBEE-2F14-7A72-4C958C51A11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-773" r="9266" b="773"/>
          <a:stretch/>
        </p:blipFill>
        <p:spPr>
          <a:xfrm>
            <a:off x="4077823" y="1617440"/>
            <a:ext cx="2038681" cy="197354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BDEA980B-C599-E4DB-E000-D69727B2670F}"/>
              </a:ext>
            </a:extLst>
          </p:cNvPr>
          <p:cNvSpPr/>
          <p:nvPr/>
        </p:nvSpPr>
        <p:spPr>
          <a:xfrm>
            <a:off x="4085923" y="3374749"/>
            <a:ext cx="2010077" cy="214518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NTPC140MW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Bilhaur</a:t>
            </a:r>
            <a:endParaRPr 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BDB884-4D20-BD4D-3C8F-6DD8D30D7211}"/>
              </a:ext>
            </a:extLst>
          </p:cNvPr>
          <p:cNvSpPr/>
          <p:nvPr/>
        </p:nvSpPr>
        <p:spPr>
          <a:xfrm>
            <a:off x="6156728" y="3372980"/>
            <a:ext cx="3143110" cy="201956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Kawas Green Hydrogen Blending</a:t>
            </a:r>
          </a:p>
        </p:txBody>
      </p:sp>
      <p:pic>
        <p:nvPicPr>
          <p:cNvPr id="2050" name="Picture 2" descr="PM Modi to launch Kayamkulam NTPC floating solar plant on Saturday- The New  Indian Express">
            <a:extLst>
              <a:ext uri="{FF2B5EF4-FFF2-40B4-BE49-F238E27FC236}">
                <a16:creationId xmlns:a16="http://schemas.microsoft.com/office/drawing/2014/main" id="{5AEFF724-AB04-7DB1-4286-9C9D0283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84" y="1632856"/>
            <a:ext cx="2861497" cy="19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966EA0-FF54-2F4B-7C71-AA3403CE9B19}"/>
              </a:ext>
            </a:extLst>
          </p:cNvPr>
          <p:cNvSpPr/>
          <p:nvPr/>
        </p:nvSpPr>
        <p:spPr>
          <a:xfrm>
            <a:off x="9334984" y="3392310"/>
            <a:ext cx="2857016" cy="182625"/>
          </a:xfrm>
          <a:prstGeom prst="rect">
            <a:avLst/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Kayamkulam Floating</a:t>
            </a:r>
          </a:p>
        </p:txBody>
      </p:sp>
      <p:pic>
        <p:nvPicPr>
          <p:cNvPr id="2052" name="Picture 4" descr="Download Lori Writing, Rangoli Making and Deshbhakti Geet Writing">
            <a:extLst>
              <a:ext uri="{FF2B5EF4-FFF2-40B4-BE49-F238E27FC236}">
                <a16:creationId xmlns:a16="http://schemas.microsoft.com/office/drawing/2014/main" id="{7673BA5E-2FA4-BC3F-2498-DAAA4C61F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22" y="103216"/>
            <a:ext cx="1700462" cy="113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20 Summit India 2023 Logo PNG Transparent Background Free Download">
            <a:extLst>
              <a:ext uri="{FF2B5EF4-FFF2-40B4-BE49-F238E27FC236}">
                <a16:creationId xmlns:a16="http://schemas.microsoft.com/office/drawing/2014/main" id="{1BEFABA5-218D-A1C0-DE92-9364CEEC6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339" y="81840"/>
            <a:ext cx="1407299" cy="140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14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4993C5-9A69-4DC8-9BF4-0BB841BD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Material Assessment in PNG 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277D1-C6FB-47CC-A867-C910C58ED9C9}"/>
              </a:ext>
            </a:extLst>
          </p:cNvPr>
          <p:cNvSpPr txBox="1"/>
          <p:nvPr/>
        </p:nvSpPr>
        <p:spPr>
          <a:xfrm>
            <a:off x="11816179" y="63789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9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6FFEEC2-8697-2279-C6E5-A0F6BC363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52917"/>
              </p:ext>
            </p:extLst>
          </p:nvPr>
        </p:nvGraphicFramePr>
        <p:xfrm>
          <a:off x="340291" y="2677616"/>
          <a:ext cx="6637259" cy="341931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891088">
                  <a:extLst>
                    <a:ext uri="{9D8B030D-6E8A-4147-A177-3AD203B41FA5}">
                      <a16:colId xmlns:a16="http://schemas.microsoft.com/office/drawing/2014/main" val="2839056725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val="3030736087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766411706"/>
                    </a:ext>
                  </a:extLst>
                </a:gridCol>
              </a:tblGrid>
              <a:tr h="459689"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/ Analysis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Inference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95683096"/>
                  </a:ext>
                </a:extLst>
              </a:tr>
              <a:tr h="330922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Galvanised pipe</a:t>
                      </a:r>
                      <a:endParaRPr lang="en-IN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Composition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variation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3946720479"/>
                  </a:ext>
                </a:extLst>
              </a:tr>
              <a:tr h="330922">
                <a:tc vMerge="1">
                  <a:txBody>
                    <a:bodyPr/>
                    <a:lstStyle/>
                    <a:p>
                      <a:pPr algn="l"/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Tensile test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variation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2963019057"/>
                  </a:ext>
                </a:extLst>
              </a:tr>
              <a:tr h="344184">
                <a:tc vMerge="1">
                  <a:txBody>
                    <a:bodyPr/>
                    <a:lstStyle/>
                    <a:p>
                      <a:pPr algn="l"/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Corrosion mapping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adverse effects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320288654"/>
                  </a:ext>
                </a:extLst>
              </a:tr>
              <a:tr h="441715">
                <a:tc vMerge="1">
                  <a:txBody>
                    <a:bodyPr/>
                    <a:lstStyle/>
                    <a:p>
                      <a:pPr algn="l"/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 structure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discontinuity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503913705"/>
                  </a:ext>
                </a:extLst>
              </a:tr>
              <a:tr h="51959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Rubber seal</a:t>
                      </a:r>
                      <a:endParaRPr lang="en-IN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Compatibility test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adverse effects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4210876795"/>
                  </a:ext>
                </a:extLst>
              </a:tr>
              <a:tr h="30387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Burner</a:t>
                      </a:r>
                      <a:endParaRPr lang="en-IN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 structure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discontinuity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1778246685"/>
                  </a:ext>
                </a:extLst>
              </a:tr>
              <a:tr h="35748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Polyethylene pipe</a:t>
                      </a:r>
                      <a:endParaRPr lang="en-IN" sz="1600" b="0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Corrosion mapping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adverse effects</a:t>
                      </a:r>
                      <a:endParaRPr lang="en-IN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1347237181"/>
                  </a:ext>
                </a:extLst>
              </a:tr>
              <a:tr h="330922">
                <a:tc vMerge="1">
                  <a:txBody>
                    <a:bodyPr/>
                    <a:lstStyle/>
                    <a:p>
                      <a:pPr algn="l"/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Macrostructure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IN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discontinuity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54" marR="7354" marT="7354" marB="0" anchor="ctr"/>
                </a:tc>
                <a:extLst>
                  <a:ext uri="{0D108BD9-81ED-4DB2-BD59-A6C34878D82A}">
                    <a16:rowId xmlns:a16="http://schemas.microsoft.com/office/drawing/2014/main" val="12946816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1E8A8D1-6377-F077-EDC8-FCB92FBC8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049" y="926822"/>
            <a:ext cx="3244116" cy="1914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A11FD-3A84-C449-388B-AF1E4EEF0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2616" y="4580593"/>
            <a:ext cx="3119215" cy="177393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  <a:prstDash val="sysDot"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DEB48D-5228-F65E-4115-6A4B891C9116}"/>
              </a:ext>
            </a:extLst>
          </p:cNvPr>
          <p:cNvSpPr txBox="1"/>
          <p:nvPr/>
        </p:nvSpPr>
        <p:spPr>
          <a:xfrm>
            <a:off x="6652265" y="1425230"/>
            <a:ext cx="204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Galvanised </a:t>
            </a:r>
          </a:p>
          <a:p>
            <a:pPr algn="r"/>
            <a:r>
              <a:rPr lang="en-I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FD86B6-5038-7E9A-0CF9-93530A332C44}"/>
              </a:ext>
            </a:extLst>
          </p:cNvPr>
          <p:cNvSpPr txBox="1"/>
          <p:nvPr/>
        </p:nvSpPr>
        <p:spPr>
          <a:xfrm>
            <a:off x="7054444" y="3468204"/>
            <a:ext cx="16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5B4024-A459-4087-5298-08E17971B13C}"/>
              </a:ext>
            </a:extLst>
          </p:cNvPr>
          <p:cNvSpPr txBox="1"/>
          <p:nvPr/>
        </p:nvSpPr>
        <p:spPr>
          <a:xfrm>
            <a:off x="7062607" y="5234179"/>
            <a:ext cx="1644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Polyethylene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EB9450-7E21-25CA-5876-C12B56EDBED6}"/>
              </a:ext>
            </a:extLst>
          </p:cNvPr>
          <p:cNvSpPr txBox="1"/>
          <p:nvPr/>
        </p:nvSpPr>
        <p:spPr>
          <a:xfrm>
            <a:off x="272250" y="1079917"/>
            <a:ext cx="708272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tabLst>
                <a:tab pos="1436688" algn="l"/>
              </a:tabLst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	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Composition (Homogeneity)</a:t>
            </a:r>
          </a:p>
          <a:p>
            <a:pPr defTabSz="71913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	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Every 3 Month</a:t>
            </a:r>
          </a:p>
          <a:p>
            <a:pPr defTabSz="71913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	: </a:t>
            </a: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Polyethylene, Galvanised pipe, Burner, Rubber seal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6DCAE-727A-61A7-A473-B62574280C56}"/>
              </a:ext>
            </a:extLst>
          </p:cNvPr>
          <p:cNvSpPr txBox="1"/>
          <p:nvPr/>
        </p:nvSpPr>
        <p:spPr>
          <a:xfrm>
            <a:off x="7011893" y="828686"/>
            <a:ext cx="180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Microscopic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870A9C-3E19-E7BD-43A5-81D53EF03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2616" y="2998072"/>
            <a:ext cx="1493649" cy="14707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B07FD6-E736-0EA0-7C12-4E71384C2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82911" y="2932252"/>
            <a:ext cx="1641116" cy="14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0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4993C5-9A69-4DC8-9BF4-0BB841BD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Training and Consumer Survey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277D1-C6FB-47CC-A867-C910C58ED9C9}"/>
              </a:ext>
            </a:extLst>
          </p:cNvPr>
          <p:cNvSpPr txBox="1"/>
          <p:nvPr/>
        </p:nvSpPr>
        <p:spPr>
          <a:xfrm>
            <a:off x="11754060" y="6411575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2" name="Picture 1" descr="A person pointing at a projector screen&#10;&#10;Description automatically generated">
            <a:extLst>
              <a:ext uri="{FF2B5EF4-FFF2-40B4-BE49-F238E27FC236}">
                <a16:creationId xmlns:a16="http://schemas.microsoft.com/office/drawing/2014/main" id="{C62F34DA-4524-7FF5-636C-A1CC310BA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6"/>
          <a:stretch/>
        </p:blipFill>
        <p:spPr bwMode="auto">
          <a:xfrm>
            <a:off x="375822" y="905634"/>
            <a:ext cx="4339219" cy="257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00270A68-C177-66B2-C980-DFD890C7E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4" b="4628"/>
          <a:stretch/>
        </p:blipFill>
        <p:spPr bwMode="auto">
          <a:xfrm>
            <a:off x="8887293" y="1000998"/>
            <a:ext cx="2352099" cy="2575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2F4A10-36DB-99DF-0453-446359321E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6"/>
          <a:stretch/>
        </p:blipFill>
        <p:spPr bwMode="auto">
          <a:xfrm>
            <a:off x="5401136" y="982081"/>
            <a:ext cx="2872007" cy="257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ACF95-9147-E085-4409-80D6FE5D15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01135" y="3937782"/>
            <a:ext cx="2991751" cy="236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erson standing next to a child writing on a book&#10;&#10;Description automatically generated">
            <a:extLst>
              <a:ext uri="{FF2B5EF4-FFF2-40B4-BE49-F238E27FC236}">
                <a16:creationId xmlns:a16="http://schemas.microsoft.com/office/drawing/2014/main" id="{E5759C6D-5DF0-4B8D-676E-E4B0B5B1A1D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6693" r="14868" b="28092"/>
          <a:stretch/>
        </p:blipFill>
        <p:spPr>
          <a:xfrm>
            <a:off x="8887293" y="3937782"/>
            <a:ext cx="2352098" cy="236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D0317CB0-B47C-765E-1FEA-53A56FA4B3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21" y="3863513"/>
            <a:ext cx="4339220" cy="2440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781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4993C5-9A69-4DC8-9BF4-0BB841BD4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Learnings</a:t>
            </a:r>
            <a:endParaRPr lang="en-I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CF2CDD7-D6BE-1367-2F98-7A8E098AAD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1472195"/>
              </p:ext>
            </p:extLst>
          </p:nvPr>
        </p:nvGraphicFramePr>
        <p:xfrm>
          <a:off x="163393" y="1123648"/>
          <a:ext cx="8087979" cy="500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868,122 Environmental Sustainability Stock Photos, Pictures &amp; Royalty-Free  Images - iStock">
            <a:extLst>
              <a:ext uri="{FF2B5EF4-FFF2-40B4-BE49-F238E27FC236}">
                <a16:creationId xmlns:a16="http://schemas.microsoft.com/office/drawing/2014/main" id="{9E340B7C-6C89-2BCE-95E9-F597FBC6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32" y="2097850"/>
            <a:ext cx="2864297" cy="19095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D85007-AA90-A5BC-BD2E-1FB6331B95FA}"/>
              </a:ext>
            </a:extLst>
          </p:cNvPr>
          <p:cNvSpPr txBox="1">
            <a:spLocks/>
          </p:cNvSpPr>
          <p:nvPr/>
        </p:nvSpPr>
        <p:spPr>
          <a:xfrm>
            <a:off x="6240964" y="3429000"/>
            <a:ext cx="7921350" cy="1867838"/>
          </a:xfrm>
          <a:prstGeom prst="rect">
            <a:avLst/>
          </a:prstGeom>
          <a:noFill/>
        </p:spPr>
        <p:txBody>
          <a:bodyPr vert="horz" lIns="18000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/>
            <a:r>
              <a:rPr lang="en-US" sz="1800" b="1" dirty="0">
                <a:solidFill>
                  <a:srgbClr val="00B050"/>
                </a:solidFill>
              </a:rPr>
              <a:t>Let's drive sustainability together</a:t>
            </a:r>
            <a:br>
              <a:rPr lang="en-US" sz="1800" b="1" dirty="0">
                <a:solidFill>
                  <a:srgbClr val="00B050"/>
                </a:solidFill>
              </a:rPr>
            </a:br>
            <a:r>
              <a:rPr lang="en-US" sz="1800" b="1" dirty="0">
                <a:solidFill>
                  <a:srgbClr val="00B050"/>
                </a:solidFill>
              </a:rPr>
              <a:t>and create value for our business</a:t>
            </a:r>
          </a:p>
        </p:txBody>
      </p:sp>
    </p:spTree>
    <p:extLst>
      <p:ext uri="{BB962C8B-B14F-4D97-AF65-F5344CB8AC3E}">
        <p14:creationId xmlns:p14="http://schemas.microsoft.com/office/powerpoint/2010/main" val="1096306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nowy mountain with colorful flags&#10;&#10;Description automatically generated">
            <a:extLst>
              <a:ext uri="{FF2B5EF4-FFF2-40B4-BE49-F238E27FC236}">
                <a16:creationId xmlns:a16="http://schemas.microsoft.com/office/drawing/2014/main" id="{D42EE33E-E7A1-44EA-1B48-082AFE5C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1" r="787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039A-A679-F4EF-DB1E-B658AB27C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9B51A1E-902D-48AF-9020-955120F399B6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13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10F9BF-2EF2-E260-D032-53FF87B1D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734477"/>
              </p:ext>
            </p:extLst>
          </p:nvPr>
        </p:nvGraphicFramePr>
        <p:xfrm>
          <a:off x="640080" y="2872899"/>
          <a:ext cx="4243589" cy="3320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2B1C405-A1DA-97FB-0AE5-C3BAD3E745C0}"/>
              </a:ext>
            </a:extLst>
          </p:cNvPr>
          <p:cNvSpPr txBox="1"/>
          <p:nvPr/>
        </p:nvSpPr>
        <p:spPr>
          <a:xfrm>
            <a:off x="443310" y="1036340"/>
            <a:ext cx="5415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Green Hydrogen based Microgrid in the Himalayas</a:t>
            </a:r>
          </a:p>
        </p:txBody>
      </p:sp>
    </p:spTree>
    <p:extLst>
      <p:ext uri="{BB962C8B-B14F-4D97-AF65-F5344CB8AC3E}">
        <p14:creationId xmlns:p14="http://schemas.microsoft.com/office/powerpoint/2010/main" val="3243549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5B2D97-2139-AB33-BC9B-925E09DF7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 Hydrogen based Microgrids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AAD316C-E608-5096-1523-4D59D9035249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861D313-E08A-52AD-C177-D0D73C3B1C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338874"/>
              </p:ext>
            </p:extLst>
          </p:nvPr>
        </p:nvGraphicFramePr>
        <p:xfrm>
          <a:off x="155266" y="1003177"/>
          <a:ext cx="6973503" cy="564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3C7F4C38-C031-4E06-6268-272D3F869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710" y="2991778"/>
            <a:ext cx="4882923" cy="189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56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E38888-935F-E2DA-1DFB-FD00C5D4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DG vs Green Hydrogen Microgrid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A22042-3A2A-5E50-E69C-99421A292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985910"/>
              </p:ext>
            </p:extLst>
          </p:nvPr>
        </p:nvGraphicFramePr>
        <p:xfrm>
          <a:off x="733816" y="1425619"/>
          <a:ext cx="4606277" cy="400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6277">
                  <a:extLst>
                    <a:ext uri="{9D8B030D-6E8A-4147-A177-3AD203B41FA5}">
                      <a16:colId xmlns:a16="http://schemas.microsoft.com/office/drawing/2014/main" val="3085504271"/>
                    </a:ext>
                  </a:extLst>
                </a:gridCol>
              </a:tblGrid>
              <a:tr h="502241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Diesel Generator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290283"/>
                  </a:ext>
                </a:extLst>
              </a:tr>
              <a:tr h="506317">
                <a:tc>
                  <a:txBody>
                    <a:bodyPr/>
                    <a:lstStyle/>
                    <a:p>
                      <a:r>
                        <a:rPr lang="en-IN" dirty="0"/>
                        <a:t>Expensive and Difficult Logistics of Fuel (Diesel)</a:t>
                      </a:r>
                    </a:p>
                    <a:p>
                      <a:r>
                        <a:rPr lang="en-IN" dirty="0"/>
                        <a:t>Price to increase in future years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95809"/>
                  </a:ext>
                </a:extLst>
              </a:tr>
              <a:tr h="502241">
                <a:tc>
                  <a:txBody>
                    <a:bodyPr/>
                    <a:lstStyle/>
                    <a:p>
                      <a:r>
                        <a:rPr lang="en-IN" dirty="0"/>
                        <a:t>High local Pollution, health issues for personnel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84582"/>
                  </a:ext>
                </a:extLst>
              </a:tr>
              <a:tr h="502241">
                <a:tc>
                  <a:txBody>
                    <a:bodyPr/>
                    <a:lstStyle/>
                    <a:p>
                      <a:r>
                        <a:rPr lang="en-IN" dirty="0"/>
                        <a:t>High Maintenance and replacements due to extreme weather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27242"/>
                  </a:ext>
                </a:extLst>
              </a:tr>
              <a:tr h="467478">
                <a:tc>
                  <a:txBody>
                    <a:bodyPr/>
                    <a:lstStyle/>
                    <a:p>
                      <a:r>
                        <a:rPr lang="en-IN" dirty="0"/>
                        <a:t>Increases crude imports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562035"/>
                  </a:ext>
                </a:extLst>
              </a:tr>
              <a:tr h="502241">
                <a:tc>
                  <a:txBody>
                    <a:bodyPr/>
                    <a:lstStyle/>
                    <a:p>
                      <a:r>
                        <a:rPr lang="en-IN" dirty="0"/>
                        <a:t>Cost of Electricity ~ ₹45-55/kwh </a:t>
                      </a:r>
                    </a:p>
                    <a:p>
                      <a:endParaRPr lang="en-IN" dirty="0"/>
                    </a:p>
                    <a:p>
                      <a:endParaRPr lang="en-IN" dirty="0"/>
                    </a:p>
                    <a:p>
                      <a:endParaRPr lang="en-IN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43176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54BA2C-091D-1681-6B03-44BF1CF44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885488"/>
              </p:ext>
            </p:extLst>
          </p:nvPr>
        </p:nvGraphicFramePr>
        <p:xfrm>
          <a:off x="5592714" y="1425619"/>
          <a:ext cx="4720645" cy="4024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0645">
                  <a:extLst>
                    <a:ext uri="{9D8B030D-6E8A-4147-A177-3AD203B41FA5}">
                      <a16:colId xmlns:a16="http://schemas.microsoft.com/office/drawing/2014/main" val="3085504271"/>
                    </a:ext>
                  </a:extLst>
                </a:gridCol>
              </a:tblGrid>
              <a:tr h="45778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Green Hydrogen Microgrid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290283"/>
                  </a:ext>
                </a:extLst>
              </a:tr>
              <a:tr h="421738">
                <a:tc>
                  <a:txBody>
                    <a:bodyPr/>
                    <a:lstStyle/>
                    <a:p>
                      <a:r>
                        <a:rPr lang="en-IN" dirty="0"/>
                        <a:t>Self Sustaining – No Fuel required</a:t>
                      </a:r>
                    </a:p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95809"/>
                  </a:ext>
                </a:extLst>
              </a:tr>
              <a:tr h="554049">
                <a:tc>
                  <a:txBody>
                    <a:bodyPr/>
                    <a:lstStyle/>
                    <a:p>
                      <a:r>
                        <a:rPr lang="en-IN" dirty="0"/>
                        <a:t>Zero Emissions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84582"/>
                  </a:ext>
                </a:extLst>
              </a:tr>
              <a:tr h="540456">
                <a:tc>
                  <a:txBody>
                    <a:bodyPr/>
                    <a:lstStyle/>
                    <a:p>
                      <a:r>
                        <a:rPr lang="en-IN" dirty="0"/>
                        <a:t>Low Maintenance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127242"/>
                  </a:ext>
                </a:extLst>
              </a:tr>
              <a:tr h="669134">
                <a:tc>
                  <a:txBody>
                    <a:bodyPr/>
                    <a:lstStyle/>
                    <a:p>
                      <a:r>
                        <a:rPr lang="en-IN" dirty="0"/>
                        <a:t>Decreases crude imports (ATMANIRBHAR)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129529"/>
                  </a:ext>
                </a:extLst>
              </a:tr>
              <a:tr h="1162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Cost of Electricity </a:t>
                      </a:r>
                      <a:r>
                        <a:rPr lang="en-IN" dirty="0">
                          <a:solidFill>
                            <a:schemeClr val="tx1"/>
                          </a:solidFill>
                        </a:rPr>
                        <a:t>₹50-55/kWh, levellised for next 25 years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431765"/>
                  </a:ext>
                </a:extLst>
              </a:tr>
            </a:tbl>
          </a:graphicData>
        </a:graphic>
      </p:graphicFrame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49205C1-9D7C-A3BA-2E20-6A4FB72A3680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87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F9F370-36B0-EF09-0050-ABEEEA37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About the High Altitude Project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09B3EAA-A54B-A65B-0360-A9B572DF06BC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6EF1D-0568-7060-CE27-3C8813DBD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3" y="1732588"/>
            <a:ext cx="6195532" cy="3726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50A926-714C-BC7C-A22D-F9258E609A8B}"/>
              </a:ext>
            </a:extLst>
          </p:cNvPr>
          <p:cNvSpPr txBox="1"/>
          <p:nvPr/>
        </p:nvSpPr>
        <p:spPr>
          <a:xfrm>
            <a:off x="100253" y="2469930"/>
            <a:ext cx="91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3.2 MW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BE528E-7015-38CB-2796-C878DF4ABC1D}"/>
              </a:ext>
            </a:extLst>
          </p:cNvPr>
          <p:cNvSpPr txBox="1"/>
          <p:nvPr/>
        </p:nvSpPr>
        <p:spPr>
          <a:xfrm>
            <a:off x="272250" y="3770238"/>
            <a:ext cx="91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 MW PEM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6AEA2-4933-B3FE-8259-04B56A7B1E15}"/>
              </a:ext>
            </a:extLst>
          </p:cNvPr>
          <p:cNvSpPr txBox="1"/>
          <p:nvPr/>
        </p:nvSpPr>
        <p:spPr>
          <a:xfrm>
            <a:off x="1191498" y="5036735"/>
            <a:ext cx="18550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 kg H2 @ 250 Bar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D6A80-57A1-1B5B-6BB2-80FEC0BFA908}"/>
              </a:ext>
            </a:extLst>
          </p:cNvPr>
          <p:cNvSpPr txBox="1"/>
          <p:nvPr/>
        </p:nvSpPr>
        <p:spPr>
          <a:xfrm>
            <a:off x="2909468" y="3777773"/>
            <a:ext cx="1661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0.3 MW/1.2 MWh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10D0F-0BA1-49F3-B90B-D56E1743677D}"/>
              </a:ext>
            </a:extLst>
          </p:cNvPr>
          <p:cNvSpPr txBox="1"/>
          <p:nvPr/>
        </p:nvSpPr>
        <p:spPr>
          <a:xfrm>
            <a:off x="5518780" y="3888828"/>
            <a:ext cx="9192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200 kW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46857C-83EC-262F-BD27-DDC184CAC1D2}"/>
              </a:ext>
            </a:extLst>
          </p:cNvPr>
          <p:cNvSpPr txBox="1"/>
          <p:nvPr/>
        </p:nvSpPr>
        <p:spPr>
          <a:xfrm>
            <a:off x="6467782" y="3531552"/>
            <a:ext cx="527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Due to high altitude the systems will be oversized accordingly, the above-mentioned values are minimum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48CAD0-628D-1AF6-FE78-94E91BE15866}"/>
              </a:ext>
            </a:extLst>
          </p:cNvPr>
          <p:cNvSpPr txBox="1"/>
          <p:nvPr/>
        </p:nvSpPr>
        <p:spPr>
          <a:xfrm>
            <a:off x="100253" y="5499292"/>
            <a:ext cx="675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Broad Schematic of the system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FB0B81B-E5FC-772B-4A7F-52368AB2BAB4}"/>
              </a:ext>
            </a:extLst>
          </p:cNvPr>
          <p:cNvCxnSpPr/>
          <p:nvPr/>
        </p:nvCxnSpPr>
        <p:spPr>
          <a:xfrm>
            <a:off x="3476499" y="2469930"/>
            <a:ext cx="570715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10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6A5C7F-9A1B-363D-3867-F2C0A4F8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Month-wise Daily Average Energy Profile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822A8BC-7576-02B0-C33D-CEC3EE90E4C1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45FC83-4B7B-E201-46CE-09D61A24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967" y="946505"/>
            <a:ext cx="3325811" cy="5878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CE2D9C-16ED-1F2E-F1EE-6E6529CF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778" y="1000819"/>
            <a:ext cx="3325812" cy="576972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648A2B-90EA-77E3-459C-F744EAF6B494}"/>
              </a:ext>
            </a:extLst>
          </p:cNvPr>
          <p:cNvCxnSpPr/>
          <p:nvPr/>
        </p:nvCxnSpPr>
        <p:spPr>
          <a:xfrm>
            <a:off x="5695121" y="1000819"/>
            <a:ext cx="0" cy="530059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3234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11AA21-1C62-B21B-6FB4-F77E8EF5E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Month-wise Daily Average Energy Profile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50ECEDA-A382-0B85-BC93-47398B41E63A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B3751-9979-7316-2605-7F6A20AB9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922" y="1080315"/>
            <a:ext cx="3296243" cy="5729361"/>
          </a:xfrm>
          <a:prstGeom prst="rect">
            <a:avLst/>
          </a:prstGeom>
        </p:spPr>
      </p:pic>
      <p:pic>
        <p:nvPicPr>
          <p:cNvPr id="7" name="Picture 6" descr="A graph of solar energy&#10;&#10;Description automatically generated">
            <a:extLst>
              <a:ext uri="{FF2B5EF4-FFF2-40B4-BE49-F238E27FC236}">
                <a16:creationId xmlns:a16="http://schemas.microsoft.com/office/drawing/2014/main" id="{A5F0A6D5-5CF2-867F-B28E-B68CF2803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851" y="992858"/>
            <a:ext cx="3296243" cy="577768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00EFB4-1DDE-656E-6F17-C15AD5FF922B}"/>
              </a:ext>
            </a:extLst>
          </p:cNvPr>
          <p:cNvCxnSpPr/>
          <p:nvPr/>
        </p:nvCxnSpPr>
        <p:spPr>
          <a:xfrm>
            <a:off x="5695121" y="1000819"/>
            <a:ext cx="0" cy="530059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3235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7B16-E145-9FC1-82AE-FFAF98CCE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Taking up the Challenge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6C2E664-AC8C-E8EA-0547-36D2B2F6B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665879"/>
              </p:ext>
            </p:extLst>
          </p:nvPr>
        </p:nvGraphicFramePr>
        <p:xfrm>
          <a:off x="163393" y="1123648"/>
          <a:ext cx="8087979" cy="5005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844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enced in area with several gas cylinders&#10;&#10;Description automatically generated">
            <a:extLst>
              <a:ext uri="{FF2B5EF4-FFF2-40B4-BE49-F238E27FC236}">
                <a16:creationId xmlns:a16="http://schemas.microsoft.com/office/drawing/2014/main" id="{D725895A-DEF2-256A-18D1-9B34C99AA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1BC027-5C57-41FB-0E15-1A6D83B35DD7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latin typeface="+mj-lt"/>
                <a:ea typeface="+mj-ea"/>
                <a:cs typeface="+mj-cs"/>
              </a:rPr>
              <a:t>Green Hydrogen Blending in PNG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latin typeface="+mj-lt"/>
                <a:ea typeface="+mj-ea"/>
                <a:cs typeface="+mj-cs"/>
              </a:rPr>
              <a:t>First time </a:t>
            </a:r>
            <a:r>
              <a:rPr lang="en-US" sz="4100" dirty="0" err="1">
                <a:latin typeface="+mj-lt"/>
                <a:ea typeface="+mj-ea"/>
                <a:cs typeface="+mj-cs"/>
              </a:rPr>
              <a:t>upto</a:t>
            </a:r>
            <a:r>
              <a:rPr lang="en-US" sz="4100" dirty="0">
                <a:latin typeface="+mj-lt"/>
                <a:ea typeface="+mj-ea"/>
                <a:cs typeface="+mj-cs"/>
              </a:rPr>
              <a:t> 8% in the country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EA2F63-FE4E-724B-63DF-C17F57D4F3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19B51A1E-902D-48AF-9020-955120F399B6}" type="slidenum">
              <a:rPr lang="en-US" sz="1200"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</a:t>
            </a:fld>
            <a:endParaRPr lang="en-US" sz="120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50877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5911CD3-870B-4A99-9043-290F83411EE4}"/>
              </a:ext>
            </a:extLst>
          </p:cNvPr>
          <p:cNvSpPr/>
          <p:nvPr/>
        </p:nvSpPr>
        <p:spPr>
          <a:xfrm>
            <a:off x="0" y="3429000"/>
            <a:ext cx="7762115" cy="1563454"/>
          </a:xfrm>
          <a:prstGeom prst="rect">
            <a:avLst/>
          </a:prstGeom>
          <a:solidFill>
            <a:srgbClr val="0067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9EF4AB-BB47-401B-9AEF-9C67A243AA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0742" y="888774"/>
            <a:ext cx="2150149" cy="111292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30C9791-6B0D-4CEA-B3CD-67C959492E6A}"/>
              </a:ext>
            </a:extLst>
          </p:cNvPr>
          <p:cNvGrpSpPr/>
          <p:nvPr/>
        </p:nvGrpSpPr>
        <p:grpSpPr>
          <a:xfrm>
            <a:off x="298399" y="6185577"/>
            <a:ext cx="11595202" cy="438581"/>
            <a:chOff x="429356" y="6259403"/>
            <a:chExt cx="11595202" cy="43858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23BC19-C760-4F3A-ACD3-318328984EA0}"/>
                </a:ext>
              </a:extLst>
            </p:cNvPr>
            <p:cNvGrpSpPr/>
            <p:nvPr/>
          </p:nvGrpSpPr>
          <p:grpSpPr>
            <a:xfrm>
              <a:off x="2245700" y="6282486"/>
              <a:ext cx="1542062" cy="415498"/>
              <a:chOff x="500748" y="5892513"/>
              <a:chExt cx="1542062" cy="41549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56D03E5-E46D-451C-AD1B-369F9856A62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00748" y="5956123"/>
                <a:ext cx="305490" cy="288279"/>
                <a:chOff x="3769" y="2093"/>
                <a:chExt cx="142" cy="134"/>
              </a:xfrm>
            </p:grpSpPr>
            <p:sp>
              <p:nvSpPr>
                <p:cNvPr id="24" name="AutoShape 3">
                  <a:extLst>
                    <a:ext uri="{FF2B5EF4-FFF2-40B4-BE49-F238E27FC236}">
                      <a16:creationId xmlns:a16="http://schemas.microsoft.com/office/drawing/2014/main" id="{464A2E38-40C1-481E-AAD5-94682EBC8378}"/>
                    </a:ext>
                  </a:extLst>
                </p:cNvPr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3769" y="2093"/>
                  <a:ext cx="14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" name="Oval 5">
                  <a:extLst>
                    <a:ext uri="{FF2B5EF4-FFF2-40B4-BE49-F238E27FC236}">
                      <a16:creationId xmlns:a16="http://schemas.microsoft.com/office/drawing/2014/main" id="{D033BCCE-2972-42B9-A2D5-ABE939EB8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72" y="2090"/>
                  <a:ext cx="137" cy="137"/>
                </a:xfrm>
                <a:prstGeom prst="ellipse">
                  <a:avLst/>
                </a:prstGeom>
                <a:solidFill>
                  <a:srgbClr val="3B59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" name="Freeform 6">
                  <a:extLst>
                    <a:ext uri="{FF2B5EF4-FFF2-40B4-BE49-F238E27FC236}">
                      <a16:creationId xmlns:a16="http://schemas.microsoft.com/office/drawing/2014/main" id="{5C2D5540-2947-4309-B37B-BFCF9455C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4" y="2120"/>
                  <a:ext cx="57" cy="107"/>
                </a:xfrm>
                <a:custGeom>
                  <a:avLst/>
                  <a:gdLst>
                    <a:gd name="T0" fmla="*/ 22 w 23"/>
                    <a:gd name="T1" fmla="*/ 16 h 43"/>
                    <a:gd name="T2" fmla="*/ 14 w 23"/>
                    <a:gd name="T3" fmla="*/ 16 h 43"/>
                    <a:gd name="T4" fmla="*/ 14 w 23"/>
                    <a:gd name="T5" fmla="*/ 11 h 43"/>
                    <a:gd name="T6" fmla="*/ 18 w 23"/>
                    <a:gd name="T7" fmla="*/ 7 h 43"/>
                    <a:gd name="T8" fmla="*/ 21 w 23"/>
                    <a:gd name="T9" fmla="*/ 7 h 43"/>
                    <a:gd name="T10" fmla="*/ 22 w 23"/>
                    <a:gd name="T11" fmla="*/ 6 h 43"/>
                    <a:gd name="T12" fmla="*/ 22 w 23"/>
                    <a:gd name="T13" fmla="*/ 1 h 43"/>
                    <a:gd name="T14" fmla="*/ 21 w 23"/>
                    <a:gd name="T15" fmla="*/ 0 h 43"/>
                    <a:gd name="T16" fmla="*/ 16 w 23"/>
                    <a:gd name="T17" fmla="*/ 0 h 43"/>
                    <a:gd name="T18" fmla="*/ 6 w 23"/>
                    <a:gd name="T19" fmla="*/ 10 h 43"/>
                    <a:gd name="T20" fmla="*/ 6 w 23"/>
                    <a:gd name="T21" fmla="*/ 16 h 43"/>
                    <a:gd name="T22" fmla="*/ 1 w 23"/>
                    <a:gd name="T23" fmla="*/ 16 h 43"/>
                    <a:gd name="T24" fmla="*/ 0 w 23"/>
                    <a:gd name="T25" fmla="*/ 17 h 43"/>
                    <a:gd name="T26" fmla="*/ 0 w 23"/>
                    <a:gd name="T27" fmla="*/ 23 h 43"/>
                    <a:gd name="T28" fmla="*/ 1 w 23"/>
                    <a:gd name="T29" fmla="*/ 24 h 43"/>
                    <a:gd name="T30" fmla="*/ 6 w 23"/>
                    <a:gd name="T31" fmla="*/ 24 h 43"/>
                    <a:gd name="T32" fmla="*/ 6 w 23"/>
                    <a:gd name="T33" fmla="*/ 43 h 43"/>
                    <a:gd name="T34" fmla="*/ 6 w 23"/>
                    <a:gd name="T35" fmla="*/ 43 h 43"/>
                    <a:gd name="T36" fmla="*/ 6 w 23"/>
                    <a:gd name="T37" fmla="*/ 43 h 43"/>
                    <a:gd name="T38" fmla="*/ 14 w 23"/>
                    <a:gd name="T39" fmla="*/ 42 h 43"/>
                    <a:gd name="T40" fmla="*/ 14 w 23"/>
                    <a:gd name="T41" fmla="*/ 24 h 43"/>
                    <a:gd name="T42" fmla="*/ 21 w 23"/>
                    <a:gd name="T43" fmla="*/ 24 h 43"/>
                    <a:gd name="T44" fmla="*/ 22 w 23"/>
                    <a:gd name="T45" fmla="*/ 23 h 43"/>
                    <a:gd name="T46" fmla="*/ 23 w 23"/>
                    <a:gd name="T47" fmla="*/ 17 h 43"/>
                    <a:gd name="T48" fmla="*/ 22 w 23"/>
                    <a:gd name="T49" fmla="*/ 16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3" h="43">
                      <a:moveTo>
                        <a:pt x="22" y="16"/>
                      </a:move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4" y="9"/>
                        <a:pt x="15" y="7"/>
                        <a:pt x="18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2" y="6"/>
                        <a:pt x="22" y="6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2" y="0"/>
                        <a:pt x="22" y="0"/>
                        <a:pt x="21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6" y="3"/>
                        <a:pt x="6" y="10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7"/>
                        <a:pt x="0" y="17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4"/>
                        <a:pt x="0" y="24"/>
                        <a:pt x="1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2" y="43"/>
                        <a:pt x="14" y="42"/>
                      </a:cubicBezTo>
                      <a:cubicBezTo>
                        <a:pt x="14" y="24"/>
                        <a:pt x="14" y="24"/>
                        <a:pt x="14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24"/>
                        <a:pt x="22" y="24"/>
                        <a:pt x="22" y="23"/>
                      </a:cubicBezTo>
                      <a:cubicBezTo>
                        <a:pt x="23" y="17"/>
                        <a:pt x="23" y="17"/>
                        <a:pt x="23" y="17"/>
                      </a:cubicBezTo>
                      <a:cubicBezTo>
                        <a:pt x="23" y="17"/>
                        <a:pt x="22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600" dirty="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3F8513-CACA-4B2B-9C8D-46CED3D949A9}"/>
                  </a:ext>
                </a:extLst>
              </p:cNvPr>
              <p:cNvSpPr txBox="1"/>
              <p:nvPr/>
            </p:nvSpPr>
            <p:spPr>
              <a:xfrm>
                <a:off x="808389" y="5892513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/ntpc1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78AB06-3698-4D9C-8143-21A9E1812402}"/>
                </a:ext>
              </a:extLst>
            </p:cNvPr>
            <p:cNvGrpSpPr/>
            <p:nvPr/>
          </p:nvGrpSpPr>
          <p:grpSpPr>
            <a:xfrm>
              <a:off x="3884164" y="6282486"/>
              <a:ext cx="1567137" cy="415498"/>
              <a:chOff x="2782003" y="5854900"/>
              <a:chExt cx="1567137" cy="41549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8276182-CCDD-470D-9BE0-28BE8C797B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2003" y="591781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688D581-6786-4700-8960-C34C4813DD44}"/>
                  </a:ext>
                </a:extLst>
              </p:cNvPr>
              <p:cNvSpPr txBox="1"/>
              <p:nvPr/>
            </p:nvSpPr>
            <p:spPr>
              <a:xfrm>
                <a:off x="3114719" y="5854900"/>
                <a:ext cx="1234421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/ntpcltd1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5B80E69-996F-4097-9B71-4F9EEF6F876E}"/>
                </a:ext>
              </a:extLst>
            </p:cNvPr>
            <p:cNvGrpSpPr/>
            <p:nvPr/>
          </p:nvGrpSpPr>
          <p:grpSpPr>
            <a:xfrm>
              <a:off x="5547703" y="6282486"/>
              <a:ext cx="2050003" cy="415498"/>
              <a:chOff x="5062682" y="5879309"/>
              <a:chExt cx="2050003" cy="41549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CEC9D39-AFF6-473E-8E73-9A200BE42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2682" y="5942224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578923B-D62F-4F49-9D75-60BC0BCB889E}"/>
                  </a:ext>
                </a:extLst>
              </p:cNvPr>
              <p:cNvSpPr txBox="1"/>
              <p:nvPr/>
            </p:nvSpPr>
            <p:spPr>
              <a:xfrm>
                <a:off x="5334549" y="5879309"/>
                <a:ext cx="1778136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</a:t>
                </a:r>
                <a:r>
                  <a:rPr lang="en-US" sz="2000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ntpclimited</a:t>
                </a:r>
                <a:endParaRPr lang="en-US" sz="2000" dirty="0">
                  <a:solidFill>
                    <a:srgbClr val="0067AF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6B82D3-FED8-4D25-A5FD-A660367CE4E9}"/>
                </a:ext>
              </a:extLst>
            </p:cNvPr>
            <p:cNvGrpSpPr/>
            <p:nvPr/>
          </p:nvGrpSpPr>
          <p:grpSpPr>
            <a:xfrm>
              <a:off x="7694108" y="6282486"/>
              <a:ext cx="2210645" cy="415498"/>
              <a:chOff x="7343361" y="5887147"/>
              <a:chExt cx="2210645" cy="41549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0AA1E20-4381-4DCB-835F-3F79509043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43361" y="5950062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34A3B9F-6D6C-44C3-A725-5B730EDB59EF}"/>
                  </a:ext>
                </a:extLst>
              </p:cNvPr>
              <p:cNvSpPr txBox="1"/>
              <p:nvPr/>
            </p:nvSpPr>
            <p:spPr>
              <a:xfrm>
                <a:off x="7542326" y="5887147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/Company/</a:t>
                </a:r>
                <a:r>
                  <a:rPr lang="en-US" sz="2000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</a:t>
                </a:r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D7083DB-0CA5-400C-A518-CF0B2F9AF737}"/>
                </a:ext>
              </a:extLst>
            </p:cNvPr>
            <p:cNvGrpSpPr/>
            <p:nvPr/>
          </p:nvGrpSpPr>
          <p:grpSpPr>
            <a:xfrm>
              <a:off x="10001157" y="6282486"/>
              <a:ext cx="2023401" cy="415498"/>
              <a:chOff x="9957680" y="5864350"/>
              <a:chExt cx="2023401" cy="41549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D6E3AA18-9F20-4D5B-A312-6CDAACB42F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57680" y="5927265"/>
                <a:ext cx="304914" cy="289668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443857E-163B-4DD2-8225-8D00A3690AA3}"/>
                  </a:ext>
                </a:extLst>
              </p:cNvPr>
              <p:cNvSpPr txBox="1"/>
              <p:nvPr/>
            </p:nvSpPr>
            <p:spPr>
              <a:xfrm>
                <a:off x="9969401" y="5864350"/>
                <a:ext cx="201168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/</a:t>
                </a:r>
                <a:r>
                  <a:rPr lang="en-US" sz="2000" dirty="0" err="1">
                    <a:solidFill>
                      <a:srgbClr val="0067AF"/>
                    </a:solidFill>
                    <a:latin typeface="Arial" panose="020B0604020202020204" pitchFamily="34" charset="0"/>
                  </a:rPr>
                  <a:t>ntpclimited</a:t>
                </a:r>
                <a:r>
                  <a:rPr lang="en-US" sz="2000" dirty="0">
                    <a:solidFill>
                      <a:srgbClr val="0067AF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3CDFA3-04D3-41AF-A335-E6BAA41F9E8C}"/>
                </a:ext>
              </a:extLst>
            </p:cNvPr>
            <p:cNvSpPr txBox="1"/>
            <p:nvPr/>
          </p:nvSpPr>
          <p:spPr>
            <a:xfrm>
              <a:off x="429356" y="6259403"/>
              <a:ext cx="17199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67AF"/>
                  </a:solidFill>
                  <a:latin typeface="Arial" panose="020B0604020202020204" pitchFamily="34" charset="0"/>
                </a:rPr>
                <a:t>Follow us on:</a:t>
              </a:r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048A2DF-95F9-4228-953A-D917F690CA50}"/>
              </a:ext>
            </a:extLst>
          </p:cNvPr>
          <p:cNvSpPr txBox="1">
            <a:spLocks/>
          </p:cNvSpPr>
          <p:nvPr/>
        </p:nvSpPr>
        <p:spPr>
          <a:xfrm>
            <a:off x="-1" y="3429000"/>
            <a:ext cx="7332615" cy="156345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67AC"/>
              </a:buClr>
              <a:buFont typeface="Wingdings" pitchFamily="2" charset="2"/>
              <a:buNone/>
              <a:defRPr lang="en-US" sz="3600" b="1" kern="1200" spc="0" baseline="0">
                <a:solidFill>
                  <a:srgbClr val="0067AC"/>
                </a:solidFill>
                <a:latin typeface="Univers 45 Light" pitchFamily="34" charset="0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itchFamily="34" charset="0"/>
              <a:buChar char="–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67AC"/>
              </a:buClr>
              <a:buFont typeface="Univers 45 Light" pitchFamily="34" charset="0"/>
              <a:buChar char="»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Univers 45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ts val="0"/>
              </a:spcBef>
              <a:spcAft>
                <a:spcPts val="0"/>
              </a:spcAft>
              <a:buClr>
                <a:srgbClr val="0067A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rPr>
              <a:t>Thank You</a:t>
            </a:r>
          </a:p>
        </p:txBody>
      </p:sp>
      <p:pic>
        <p:nvPicPr>
          <p:cNvPr id="28" name="Picture 27" descr="A flock of seagulls are swimming in a body of water&#10;&#10;Description automatically generated">
            <a:extLst>
              <a:ext uri="{FF2B5EF4-FFF2-40B4-BE49-F238E27FC236}">
                <a16:creationId xmlns:a16="http://schemas.microsoft.com/office/drawing/2014/main" id="{AD6050E1-E829-4D6F-BD22-B25A75C2B8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3034" y="845391"/>
            <a:ext cx="2520000" cy="2520000"/>
          </a:xfrm>
          <a:prstGeom prst="rect">
            <a:avLst/>
          </a:prstGeom>
        </p:spPr>
      </p:pic>
      <p:pic>
        <p:nvPicPr>
          <p:cNvPr id="29" name="Picture 28" descr="A bird flying over a building&#10;&#10;Description automatically generated">
            <a:extLst>
              <a:ext uri="{FF2B5EF4-FFF2-40B4-BE49-F238E27FC236}">
                <a16:creationId xmlns:a16="http://schemas.microsoft.com/office/drawing/2014/main" id="{878EEFC2-81DD-4476-9924-C02FED015AD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6517" y="845391"/>
            <a:ext cx="2520000" cy="2520000"/>
          </a:xfrm>
          <a:prstGeom prst="rect">
            <a:avLst/>
          </a:prstGeom>
        </p:spPr>
      </p:pic>
      <p:pic>
        <p:nvPicPr>
          <p:cNvPr id="30" name="Picture 29" descr="A flock of seagulls standing next to a body of water&#10;&#10;Description automatically generated">
            <a:extLst>
              <a:ext uri="{FF2B5EF4-FFF2-40B4-BE49-F238E27FC236}">
                <a16:creationId xmlns:a16="http://schemas.microsoft.com/office/drawing/2014/main" id="{8E1A15F5-A46F-4E7E-95BD-1D64C07E90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45391"/>
            <a:ext cx="2520000" cy="2520000"/>
          </a:xfrm>
          <a:prstGeom prst="rect">
            <a:avLst/>
          </a:prstGeom>
        </p:spPr>
      </p:pic>
      <p:pic>
        <p:nvPicPr>
          <p:cNvPr id="31" name="Picture 30" descr="A green plant in a garden&#10;&#10;Description automatically generated">
            <a:extLst>
              <a:ext uri="{FF2B5EF4-FFF2-40B4-BE49-F238E27FC236}">
                <a16:creationId xmlns:a16="http://schemas.microsoft.com/office/drawing/2014/main" id="{BBCA363F-930D-403C-AD0B-77C78BE90B2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115" y="3429000"/>
            <a:ext cx="4429885" cy="1563454"/>
          </a:xfrm>
          <a:prstGeom prst="rect">
            <a:avLst/>
          </a:prstGeom>
        </p:spPr>
      </p:pic>
      <p:sp>
        <p:nvSpPr>
          <p:cNvPr id="32" name="Content Placeholder 8">
            <a:extLst>
              <a:ext uri="{FF2B5EF4-FFF2-40B4-BE49-F238E27FC236}">
                <a16:creationId xmlns:a16="http://schemas.microsoft.com/office/drawing/2014/main" id="{1B444356-BD97-4599-AE9B-57EFC041B146}"/>
              </a:ext>
            </a:extLst>
          </p:cNvPr>
          <p:cNvSpPr txBox="1">
            <a:spLocks/>
          </p:cNvSpPr>
          <p:nvPr/>
        </p:nvSpPr>
        <p:spPr>
          <a:xfrm>
            <a:off x="2072809" y="5340663"/>
            <a:ext cx="8046381" cy="7275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Calibri" pitchFamily="34" charset="0"/>
              </a:rPr>
              <a:t>Website: www.ntpc.co.in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20492" y="2973783"/>
            <a:ext cx="7614558" cy="384987"/>
          </a:xfrm>
          <a:prstGeom prst="roundRect">
            <a:avLst>
              <a:gd name="adj" fmla="val 0"/>
            </a:avLst>
          </a:prstGeom>
          <a:solidFill>
            <a:srgbClr val="4C5C6F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Migratory Birds at NTPC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Dadri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2B2031-76BD-4F54-9472-27E419DB1D47}"/>
              </a:ext>
            </a:extLst>
          </p:cNvPr>
          <p:cNvSpPr txBox="1"/>
          <p:nvPr/>
        </p:nvSpPr>
        <p:spPr>
          <a:xfrm>
            <a:off x="7762114" y="4607467"/>
            <a:ext cx="4429885" cy="384987"/>
          </a:xfrm>
          <a:prstGeom prst="roundRect">
            <a:avLst>
              <a:gd name="adj" fmla="val 0"/>
            </a:avLst>
          </a:prstGeom>
          <a:solidFill>
            <a:srgbClr val="106E38">
              <a:alpha val="4000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NTPC Ramagundam</a:t>
            </a:r>
          </a:p>
        </p:txBody>
      </p:sp>
      <p:pic>
        <p:nvPicPr>
          <p:cNvPr id="3074" name="Picture 2" descr="एनटीपीसी ঁीन ऊजा१ िलिमटेड NTPC Green Energy Limited">
            <a:extLst>
              <a:ext uri="{FF2B5EF4-FFF2-40B4-BE49-F238E27FC236}">
                <a16:creationId xmlns:a16="http://schemas.microsoft.com/office/drawing/2014/main" id="{0A325F7E-ECF4-585F-93DA-82D8C8D6D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394" y="2149352"/>
            <a:ext cx="1934527" cy="93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TPC Renewable Energy – Official Website of NTPC Renewable Energy">
            <a:extLst>
              <a:ext uri="{FF2B5EF4-FFF2-40B4-BE49-F238E27FC236}">
                <a16:creationId xmlns:a16="http://schemas.microsoft.com/office/drawing/2014/main" id="{2FA89214-453F-06E1-AED2-1813DC3C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190" y="2205772"/>
            <a:ext cx="1991189" cy="774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20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008C386-6E88-B305-FDF0-AFE92B651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Diesel Price trend in last 10 years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39355A7-8256-FE25-D068-53E488BEB2D5}"/>
              </a:ext>
            </a:extLst>
          </p:cNvPr>
          <p:cNvSpPr txBox="1">
            <a:spLocks/>
          </p:cNvSpPr>
          <p:nvPr/>
        </p:nvSpPr>
        <p:spPr>
          <a:xfrm>
            <a:off x="11746590" y="6405418"/>
            <a:ext cx="48577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B51A1E-902D-48AF-9020-955120F399B6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31824-B33B-B031-F70F-97653641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37" y="982344"/>
            <a:ext cx="5978788" cy="5665762"/>
          </a:xfrm>
          <a:prstGeom prst="rect">
            <a:avLst/>
          </a:prstGeom>
        </p:spPr>
      </p:pic>
      <p:sp>
        <p:nvSpPr>
          <p:cNvPr id="7" name="Up Arrow 6">
            <a:extLst>
              <a:ext uri="{FF2B5EF4-FFF2-40B4-BE49-F238E27FC236}">
                <a16:creationId xmlns:a16="http://schemas.microsoft.com/office/drawing/2014/main" id="{481970FC-2452-89C0-754A-415E3DCAF50A}"/>
              </a:ext>
            </a:extLst>
          </p:cNvPr>
          <p:cNvSpPr/>
          <p:nvPr/>
        </p:nvSpPr>
        <p:spPr>
          <a:xfrm rot="2611183">
            <a:off x="4530285" y="2596669"/>
            <a:ext cx="279430" cy="372416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A8E98-32C1-6311-3DCF-CE12A6307CB8}"/>
              </a:ext>
            </a:extLst>
          </p:cNvPr>
          <p:cNvSpPr txBox="1"/>
          <p:nvPr/>
        </p:nvSpPr>
        <p:spPr>
          <a:xfrm>
            <a:off x="4115294" y="3492059"/>
            <a:ext cx="97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7.2% CAGR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C45BC9-9495-5045-68BF-6878B1CBAE4C}"/>
              </a:ext>
            </a:extLst>
          </p:cNvPr>
          <p:cNvSpPr txBox="1"/>
          <p:nvPr/>
        </p:nvSpPr>
        <p:spPr>
          <a:xfrm>
            <a:off x="9144000" y="6405418"/>
            <a:ext cx="227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Ref: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mypetrolprice.com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8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BD039A-A679-F4EF-DB1E-B658AB27CB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10F9BF-2EF2-E260-D032-53FF87B1D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2412222"/>
              </p:ext>
            </p:extLst>
          </p:nvPr>
        </p:nvGraphicFramePr>
        <p:xfrm>
          <a:off x="540066" y="1397976"/>
          <a:ext cx="5055191" cy="4347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4786FDD-8D38-678E-077E-3C0584EAF2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18" t="8897" r="15484" b="16824"/>
          <a:stretch/>
        </p:blipFill>
        <p:spPr>
          <a:xfrm>
            <a:off x="6096000" y="2180984"/>
            <a:ext cx="5563006" cy="302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5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7F3F-9F9E-515C-0266-E621D3B7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 for Hydrogen Blending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333330-940C-EE22-B919-D7B0A1D73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C9883-4F0C-35F9-0FAB-7FCF687C2DC5}"/>
              </a:ext>
            </a:extLst>
          </p:cNvPr>
          <p:cNvSpPr txBox="1"/>
          <p:nvPr/>
        </p:nvSpPr>
        <p:spPr>
          <a:xfrm>
            <a:off x="4529501" y="1792474"/>
            <a:ext cx="4776051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Security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961B63-0A54-4E9F-0B04-E2956146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732" y="1694892"/>
            <a:ext cx="1320222" cy="1249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7CACC1-D73D-5789-F097-D0C4420AC6E7}"/>
              </a:ext>
            </a:extLst>
          </p:cNvPr>
          <p:cNvSpPr txBox="1"/>
          <p:nvPr/>
        </p:nvSpPr>
        <p:spPr>
          <a:xfrm>
            <a:off x="5085450" y="4027088"/>
            <a:ext cx="366415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N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11F79-7CC5-B0D4-895B-DB1EBFB2A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732" y="4027088"/>
            <a:ext cx="1361715" cy="12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91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F6C3F-7ACB-EA25-33DF-940AB6BE9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41AE6-9F68-A41E-6CA0-BD4152E969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00C036-D9FC-1E21-A851-E802D2744DD8}"/>
              </a:ext>
            </a:extLst>
          </p:cNvPr>
          <p:cNvSpPr txBox="1"/>
          <p:nvPr/>
        </p:nvSpPr>
        <p:spPr>
          <a:xfrm>
            <a:off x="0" y="1253941"/>
            <a:ext cx="7456607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Technical validation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System Design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Execution and Operation</a:t>
            </a:r>
          </a:p>
          <a:p>
            <a:pPr lvl="2">
              <a:spcBef>
                <a:spcPts val="600"/>
              </a:spcBef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Safety requirements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Standards &amp; Regulations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IN" sz="2000" b="1" dirty="0">
                <a:latin typeface="Arial" panose="020B0604020202020204" pitchFamily="34" charset="0"/>
                <a:cs typeface="Arial" panose="020B0604020202020204" pitchFamily="34" charset="0"/>
              </a:rPr>
              <a:t>Understands the Impact of hydrogen blending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Gas assessment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Material structure assessment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user’s concerns and perception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E39C1F-073F-7EA5-7D32-78FC6F33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503" y="2003966"/>
            <a:ext cx="4894384" cy="275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979D5-AA82-A4A2-71E6-92BDC09E0670}"/>
              </a:ext>
            </a:extLst>
          </p:cNvPr>
          <p:cNvSpPr txBox="1"/>
          <p:nvPr/>
        </p:nvSpPr>
        <p:spPr>
          <a:xfrm>
            <a:off x="7351472" y="4757057"/>
            <a:ext cx="369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NTPC kawas Township, Surat, Gujarat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81811-7E09-D648-29C5-C9B5D6AFF932}"/>
              </a:ext>
            </a:extLst>
          </p:cNvPr>
          <p:cNvSpPr txBox="1"/>
          <p:nvPr/>
        </p:nvSpPr>
        <p:spPr>
          <a:xfrm>
            <a:off x="6683982" y="1109249"/>
            <a:ext cx="50318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India’s 1</a:t>
            </a:r>
            <a:r>
              <a:rPr lang="en-IN" sz="2000" b="1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Green Hydrogen </a:t>
            </a:r>
          </a:p>
          <a:p>
            <a:pPr algn="ctr">
              <a:spcAft>
                <a:spcPts val="600"/>
              </a:spcAft>
            </a:pPr>
            <a:r>
              <a:rPr lang="en-IN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Blending with Natural Gas</a:t>
            </a:r>
          </a:p>
        </p:txBody>
      </p:sp>
    </p:spTree>
    <p:extLst>
      <p:ext uri="{BB962C8B-B14F-4D97-AF65-F5344CB8AC3E}">
        <p14:creationId xmlns:p14="http://schemas.microsoft.com/office/powerpoint/2010/main" val="22288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11377-A189-741D-3724-83C3BDA87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/>
              <a:t>Project Details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80FC09-14CA-B7FC-11E9-69D0D8305F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94AD5C2-2387-3DEF-7E29-27F7EAD5A3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864089"/>
              </p:ext>
            </p:extLst>
          </p:nvPr>
        </p:nvGraphicFramePr>
        <p:xfrm>
          <a:off x="294163" y="3197438"/>
          <a:ext cx="6177448" cy="2837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7696080" imgH="3535560" progId="Paint.Picture">
                  <p:embed/>
                </p:oleObj>
              </mc:Choice>
              <mc:Fallback>
                <p:oleObj name="Bitmap Image" r:id="rId2" imgW="7696080" imgH="353556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94AD5C2-2387-3DEF-7E29-27F7EAD5A3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4163" y="3197438"/>
                        <a:ext cx="6177448" cy="2837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B0D6C7F-EDEA-C1D9-0745-08CC3BA819DA}"/>
              </a:ext>
            </a:extLst>
          </p:cNvPr>
          <p:cNvSpPr txBox="1"/>
          <p:nvPr/>
        </p:nvSpPr>
        <p:spPr>
          <a:xfrm>
            <a:off x="272250" y="968736"/>
            <a:ext cx="55080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PNG Network 	: Gujarat Gas Limited Surat GA</a:t>
            </a:r>
          </a:p>
          <a:p>
            <a:pPr lvl="1"/>
            <a:endParaRPr lang="en-IN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Blending Level   	: H</a:t>
            </a:r>
            <a:r>
              <a:rPr lang="en-US" baseline="-25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5-20% v/v</a:t>
            </a:r>
          </a:p>
          <a:p>
            <a:pPr lvl="1"/>
            <a:endParaRPr lang="en-IN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Power     	: Floating Solar (NTPC Kawas) </a:t>
            </a:r>
          </a:p>
          <a:p>
            <a:pPr lvl="0"/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	: 200 nos.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A6DEDB-9190-C108-3C3F-2F86FF501E0B}"/>
              </a:ext>
            </a:extLst>
          </p:cNvPr>
          <p:cNvSpPr txBox="1"/>
          <p:nvPr/>
        </p:nvSpPr>
        <p:spPr>
          <a:xfrm>
            <a:off x="6014445" y="707814"/>
            <a:ext cx="644969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endParaRPr lang="en-IN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Electrolyzer  	: PEM (Min 1 nm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/hr.)</a:t>
            </a:r>
          </a:p>
          <a:p>
            <a:pPr lvl="0"/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 	: 13 nm</a:t>
            </a:r>
            <a:r>
              <a:rPr lang="en-US" baseline="30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(640 WL) at 30 bar(g)</a:t>
            </a:r>
          </a:p>
          <a:p>
            <a:pPr lvl="0"/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baseline="-25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blending  	: Active and Monitor, PID c/v, H</a:t>
            </a:r>
            <a:r>
              <a:rPr lang="en-US" baseline="-250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Analyzer</a:t>
            </a:r>
          </a:p>
          <a:p>
            <a:pPr lvl="0"/>
            <a:endParaRPr lang="en-US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Studies	: HAZOP, HAC, QRA, EMERA</a:t>
            </a:r>
          </a:p>
          <a:p>
            <a:pPr lvl="1"/>
            <a:endParaRPr lang="en-IN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A7B53-AEB1-96C7-10C5-F0BB0D695234}"/>
              </a:ext>
            </a:extLst>
          </p:cNvPr>
          <p:cNvSpPr txBox="1"/>
          <p:nvPr/>
        </p:nvSpPr>
        <p:spPr>
          <a:xfrm>
            <a:off x="7260771" y="6019238"/>
            <a:ext cx="399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Commissioned on 02</a:t>
            </a:r>
            <a:r>
              <a:rPr lang="en-US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Jan 2023 </a:t>
            </a:r>
            <a:endParaRPr lang="en-I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group of people standing around a yellow pipe&#10;&#10;Description automatically generated">
            <a:extLst>
              <a:ext uri="{FF2B5EF4-FFF2-40B4-BE49-F238E27FC236}">
                <a16:creationId xmlns:a16="http://schemas.microsoft.com/office/drawing/2014/main" id="{BC294AFA-3059-1B4C-CF15-098FE0FC0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3" b="5260"/>
          <a:stretch/>
        </p:blipFill>
        <p:spPr>
          <a:xfrm>
            <a:off x="7068954" y="3197438"/>
            <a:ext cx="4340680" cy="2821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FBDC6-1F6D-CA66-D360-20D74E5DF62F}"/>
              </a:ext>
            </a:extLst>
          </p:cNvPr>
          <p:cNvSpPr txBox="1"/>
          <p:nvPr/>
        </p:nvSpPr>
        <p:spPr>
          <a:xfrm>
            <a:off x="1929493" y="6019238"/>
            <a:ext cx="3850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endParaRPr lang="en-IN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32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73AF-8FA2-B405-BA56-05D998FEE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Safety Provisions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ECF926-440D-7886-3A98-A7DBB3C6B1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5EE89C8-395D-0B07-AC88-FA1F242591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1370718"/>
              </p:ext>
            </p:extLst>
          </p:nvPr>
        </p:nvGraphicFramePr>
        <p:xfrm>
          <a:off x="272250" y="1011269"/>
          <a:ext cx="1039502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48F0A89-6C31-80B0-CC9A-74DD7C2DBA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762407"/>
              </p:ext>
            </p:extLst>
          </p:nvPr>
        </p:nvGraphicFramePr>
        <p:xfrm>
          <a:off x="272250" y="3785069"/>
          <a:ext cx="10395022" cy="25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75006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14828-99EE-56DD-EA53-15F38D942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 Performance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B9C9C0-8CB1-AA51-5F4C-EA3D483F27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51A1E-902D-48AF-9020-955120F399B6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9129B2F-2EAE-3431-1339-43713338D8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0791507"/>
              </p:ext>
            </p:extLst>
          </p:nvPr>
        </p:nvGraphicFramePr>
        <p:xfrm>
          <a:off x="821925" y="990600"/>
          <a:ext cx="10548150" cy="5214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9458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14993C5-9A69-4DC8-9BF4-0BB841BD4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0" y="209894"/>
            <a:ext cx="9626400" cy="695740"/>
          </a:xfrm>
        </p:spPr>
        <p:txBody>
          <a:bodyPr/>
          <a:lstStyle/>
          <a:p>
            <a:r>
              <a:rPr lang="en-I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Arial" panose="020B0604020202020204" pitchFamily="34" charset="0"/>
              </a:rPr>
              <a:t>Gas Assessment – Composition &amp; Odourant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277D1-C6FB-47CC-A867-C910C58ED9C9}"/>
              </a:ext>
            </a:extLst>
          </p:cNvPr>
          <p:cNvSpPr txBox="1"/>
          <p:nvPr/>
        </p:nvSpPr>
        <p:spPr>
          <a:xfrm>
            <a:off x="11816179" y="6378918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9AD3AD99-F60B-E88B-FCDD-1F2C791F25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294913" y="1741713"/>
            <a:ext cx="3374571" cy="337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7CB6C-89A0-46E9-027A-5A142221985D}"/>
              </a:ext>
            </a:extLst>
          </p:cNvPr>
          <p:cNvSpPr txBox="1"/>
          <p:nvPr/>
        </p:nvSpPr>
        <p:spPr>
          <a:xfrm>
            <a:off x="677147" y="815751"/>
            <a:ext cx="5600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>
                <a:solidFill>
                  <a:schemeClr val="bg2">
                    <a:lumMod val="50000"/>
                  </a:schemeClr>
                </a:solidFill>
              </a:rPr>
              <a:t>Analysis Result at 5% Hydrogen blending with PNG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B6E93A-D905-030F-F594-B6822906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598" y="1265805"/>
            <a:ext cx="1650303" cy="293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545B07C-2D0C-DFA3-62C6-37D6134E90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719599"/>
              </p:ext>
            </p:extLst>
          </p:nvPr>
        </p:nvGraphicFramePr>
        <p:xfrm>
          <a:off x="5141189" y="3844881"/>
          <a:ext cx="4382374" cy="237354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357088">
                  <a:extLst>
                    <a:ext uri="{9D8B030D-6E8A-4147-A177-3AD203B41FA5}">
                      <a16:colId xmlns:a16="http://schemas.microsoft.com/office/drawing/2014/main" val="596186527"/>
                    </a:ext>
                  </a:extLst>
                </a:gridCol>
                <a:gridCol w="1561973">
                  <a:extLst>
                    <a:ext uri="{9D8B030D-6E8A-4147-A177-3AD203B41FA5}">
                      <a16:colId xmlns:a16="http://schemas.microsoft.com/office/drawing/2014/main" val="4094948399"/>
                    </a:ext>
                  </a:extLst>
                </a:gridCol>
                <a:gridCol w="1463313">
                  <a:extLst>
                    <a:ext uri="{9D8B030D-6E8A-4147-A177-3AD203B41FA5}">
                      <a16:colId xmlns:a16="http://schemas.microsoft.com/office/drawing/2014/main" val="3733500386"/>
                    </a:ext>
                  </a:extLst>
                </a:gridCol>
              </a:tblGrid>
              <a:tr h="41143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Ethyl Mercaptan (ppm)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96180"/>
                  </a:ext>
                </a:extLst>
              </a:tr>
              <a:tr h="534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Jun-23 (week)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blending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After blending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7849670"/>
                  </a:ext>
                </a:extLst>
              </a:tr>
              <a:tr h="356982">
                <a:tc>
                  <a:txBody>
                    <a:bodyPr/>
                    <a:lstStyle/>
                    <a:p>
                      <a:pPr marL="87313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3934430"/>
                  </a:ext>
                </a:extLst>
              </a:tr>
              <a:tr h="356982">
                <a:tc>
                  <a:txBody>
                    <a:bodyPr/>
                    <a:lstStyle/>
                    <a:p>
                      <a:pPr marL="87313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58667768"/>
                  </a:ext>
                </a:extLst>
              </a:tr>
              <a:tr h="356982">
                <a:tc>
                  <a:txBody>
                    <a:bodyPr/>
                    <a:lstStyle/>
                    <a:p>
                      <a:pPr marL="87313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Third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2267000"/>
                  </a:ext>
                </a:extLst>
              </a:tr>
              <a:tr h="356982">
                <a:tc>
                  <a:txBody>
                    <a:bodyPr/>
                    <a:lstStyle/>
                    <a:p>
                      <a:pPr marL="87313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Fourth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485337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5B63DA-83B5-2002-B568-CB4A72890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2832" y="3975090"/>
            <a:ext cx="1512340" cy="186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25A434-3879-EFE8-8D96-8B855EE42264}"/>
              </a:ext>
            </a:extLst>
          </p:cNvPr>
          <p:cNvSpPr txBox="1"/>
          <p:nvPr/>
        </p:nvSpPr>
        <p:spPr>
          <a:xfrm>
            <a:off x="9962313" y="5922384"/>
            <a:ext cx="223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solidFill>
                  <a:srgbClr val="D690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Odourant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30C68D-81E4-D939-E19F-B0B6248A96E9}"/>
              </a:ext>
            </a:extLst>
          </p:cNvPr>
          <p:cNvSpPr txBox="1"/>
          <p:nvPr/>
        </p:nvSpPr>
        <p:spPr>
          <a:xfrm rot="16200000">
            <a:off x="-738691" y="2166911"/>
            <a:ext cx="2263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400" dirty="0">
                <a:solidFill>
                  <a:schemeClr val="accent2">
                    <a:lumMod val="75000"/>
                  </a:schemeClr>
                </a:solidFill>
              </a:rPr>
              <a:t>Gas Composition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FF1238-F1C5-BB8C-BF62-2B1877EC5B69}"/>
              </a:ext>
            </a:extLst>
          </p:cNvPr>
          <p:cNvSpPr txBox="1"/>
          <p:nvPr/>
        </p:nvSpPr>
        <p:spPr>
          <a:xfrm rot="16200000">
            <a:off x="-1034944" y="4974378"/>
            <a:ext cx="2845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400" dirty="0">
                <a:solidFill>
                  <a:srgbClr val="D6902A"/>
                </a:solidFill>
              </a:rPr>
              <a:t>Odourant Dilution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D1D983-89B0-E56C-500C-9AAF52F58BE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605" y="1441358"/>
            <a:ext cx="2082480" cy="1727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1AD056-A281-5E11-86E1-62A5A16C0839}"/>
              </a:ext>
            </a:extLst>
          </p:cNvPr>
          <p:cNvSpPr txBox="1"/>
          <p:nvPr/>
        </p:nvSpPr>
        <p:spPr>
          <a:xfrm>
            <a:off x="9731605" y="3234280"/>
            <a:ext cx="208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Test (dummy) riser </a:t>
            </a: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1EB794-3D35-0626-DF71-9319112D773C}"/>
              </a:ext>
            </a:extLst>
          </p:cNvPr>
          <p:cNvSpPr txBox="1"/>
          <p:nvPr/>
        </p:nvSpPr>
        <p:spPr>
          <a:xfrm>
            <a:off x="618571" y="1704103"/>
            <a:ext cx="4671886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3813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: Composition (Homogeneity)</a:t>
            </a:r>
          </a:p>
          <a:p>
            <a:pPr>
              <a:lnSpc>
                <a:spcPct val="150000"/>
              </a:lnSpc>
              <a:tabLst>
                <a:tab pos="1349375" algn="l"/>
              </a:tabLst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: Every Month</a:t>
            </a:r>
          </a:p>
          <a:p>
            <a:pPr defTabSz="33813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: 3 Samples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(blending skid, highest, farthest)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675E179-C607-A489-5881-90F24F15B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997166"/>
              </p:ext>
            </p:extLst>
          </p:nvPr>
        </p:nvGraphicFramePr>
        <p:xfrm>
          <a:off x="5138443" y="1257981"/>
          <a:ext cx="4387867" cy="2262450"/>
        </p:xfrm>
        <a:graphic>
          <a:graphicData uri="http://schemas.openxmlformats.org/drawingml/2006/table">
            <a:tbl>
              <a:tblPr>
                <a:tableStyleId>{2A488322-F2BA-4B5B-9748-0D474271808F}</a:tableStyleId>
              </a:tblPr>
              <a:tblGrid>
                <a:gridCol w="1070936">
                  <a:extLst>
                    <a:ext uri="{9D8B030D-6E8A-4147-A177-3AD203B41FA5}">
                      <a16:colId xmlns:a16="http://schemas.microsoft.com/office/drawing/2014/main" val="2720451890"/>
                    </a:ext>
                  </a:extLst>
                </a:gridCol>
                <a:gridCol w="1911842">
                  <a:extLst>
                    <a:ext uri="{9D8B030D-6E8A-4147-A177-3AD203B41FA5}">
                      <a16:colId xmlns:a16="http://schemas.microsoft.com/office/drawing/2014/main" val="603523992"/>
                    </a:ext>
                  </a:extLst>
                </a:gridCol>
                <a:gridCol w="1405089">
                  <a:extLst>
                    <a:ext uri="{9D8B030D-6E8A-4147-A177-3AD203B41FA5}">
                      <a16:colId xmlns:a16="http://schemas.microsoft.com/office/drawing/2014/main" val="3391327391"/>
                    </a:ext>
                  </a:extLst>
                </a:gridCol>
              </a:tblGrid>
              <a:tr h="46473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location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Hydrogen %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3548619"/>
                  </a:ext>
                </a:extLst>
              </a:tr>
              <a:tr h="2996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Jul-23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74625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Blending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02274744"/>
                  </a:ext>
                </a:extLst>
              </a:tr>
              <a:tr h="2996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Farthest 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36304556"/>
                  </a:ext>
                </a:extLst>
              </a:tr>
              <a:tr h="2996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4.92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01797523"/>
                  </a:ext>
                </a:extLst>
              </a:tr>
              <a:tr h="29962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Aug-23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174625" indent="0"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Blending 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4.81</a:t>
                      </a:r>
                      <a:endParaRPr lang="en-IN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4956105"/>
                  </a:ext>
                </a:extLst>
              </a:tr>
              <a:tr h="2996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ctr">
                        <a:tabLst>
                          <a:tab pos="271463" algn="l"/>
                        </a:tabLst>
                      </a:pPr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Farthest 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4.62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737784"/>
                  </a:ext>
                </a:extLst>
              </a:tr>
              <a:tr h="29962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4625" indent="0"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Highest 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4.69</a:t>
                      </a:r>
                      <a:endParaRPr lang="en-I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86827749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9F98CD6-FBBD-8CD7-B825-B293635B2788}"/>
              </a:ext>
            </a:extLst>
          </p:cNvPr>
          <p:cNvSpPr txBox="1"/>
          <p:nvPr/>
        </p:nvSpPr>
        <p:spPr>
          <a:xfrm>
            <a:off x="634435" y="4201104"/>
            <a:ext cx="4068004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3813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	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: Dilution Effect </a:t>
            </a:r>
          </a:p>
          <a:p>
            <a:pPr defTabSz="674688">
              <a:lnSpc>
                <a:spcPct val="150000"/>
              </a:lnSpc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: Every blending level</a:t>
            </a:r>
          </a:p>
          <a:p>
            <a:pPr defTabSz="674688">
              <a:lnSpc>
                <a:spcPct val="150000"/>
              </a:lnSpc>
              <a:tabLst>
                <a:tab pos="1349375" algn="l"/>
              </a:tabLst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: 4 Samples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(once in a week)</a:t>
            </a:r>
          </a:p>
        </p:txBody>
      </p:sp>
    </p:spTree>
    <p:extLst>
      <p:ext uri="{BB962C8B-B14F-4D97-AF65-F5344CB8AC3E}">
        <p14:creationId xmlns:p14="http://schemas.microsoft.com/office/powerpoint/2010/main" val="2792572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FF4CBA9F00CE40B4EE0885216190C6" ma:contentTypeVersion="10" ma:contentTypeDescription="Create a new document." ma:contentTypeScope="" ma:versionID="2b15bfee66dd3a731d004872abecab7e">
  <xsd:schema xmlns:xsd="http://www.w3.org/2001/XMLSchema" xmlns:xs="http://www.w3.org/2001/XMLSchema" xmlns:p="http://schemas.microsoft.com/office/2006/metadata/properties" xmlns:ns2="2d3a7bd9-4818-455b-a13e-e80f9f9ea2b1" xmlns:ns3="5fadbeab-1f5f-4afc-b193-51d8b88251d6" targetNamespace="http://schemas.microsoft.com/office/2006/metadata/properties" ma:root="true" ma:fieldsID="c738481c3ce709944d7f28d5459b5938" ns2:_="" ns3:_="">
    <xsd:import namespace="2d3a7bd9-4818-455b-a13e-e80f9f9ea2b1"/>
    <xsd:import namespace="5fadbeab-1f5f-4afc-b193-51d8b88251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a7bd9-4818-455b-a13e-e80f9f9ea2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adbeab-1f5f-4afc-b193-51d8b88251d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C62F9BD-3F36-4D44-92B7-A6E8CD28B056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2d3a7bd9-4818-455b-a13e-e80f9f9ea2b1"/>
    <ds:schemaRef ds:uri="5fadbeab-1f5f-4afc-b193-51d8b88251d6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978F899-4C17-4B8C-A1A8-CB88E79528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5C40A1-651F-4BD5-BE1D-B77616B909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3a7bd9-4818-455b-a13e-e80f9f9ea2b1"/>
    <ds:schemaRef ds:uri="5fadbeab-1f5f-4afc-b193-51d8b88251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986</Words>
  <Application>Microsoft Macintosh PowerPoint</Application>
  <PresentationFormat>Widescreen</PresentationFormat>
  <Paragraphs>272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Tw Cen MT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Need for Hydrogen Blending</vt:lpstr>
      <vt:lpstr>Objectives</vt:lpstr>
      <vt:lpstr>Project Details</vt:lpstr>
      <vt:lpstr>Safety Provisions</vt:lpstr>
      <vt:lpstr>System Performance</vt:lpstr>
      <vt:lpstr>Gas Assessment – Composition &amp; Odourant</vt:lpstr>
      <vt:lpstr>Material Assessment in PNG Network</vt:lpstr>
      <vt:lpstr>Training and Consumer Survey</vt:lpstr>
      <vt:lpstr>Learnings</vt:lpstr>
      <vt:lpstr>PowerPoint Presentation</vt:lpstr>
      <vt:lpstr>Green Hydrogen based Microgrids</vt:lpstr>
      <vt:lpstr>DG vs Green Hydrogen Microgrid</vt:lpstr>
      <vt:lpstr>About the High Altitude Project</vt:lpstr>
      <vt:lpstr>Month-wise Daily Average Energy Profile</vt:lpstr>
      <vt:lpstr>Month-wise Daily Average Energy Profile</vt:lpstr>
      <vt:lpstr>Taking up the Challenge</vt:lpstr>
      <vt:lpstr>PowerPoint Presentation</vt:lpstr>
      <vt:lpstr>Diesel Price trend in last 10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2019-11-05T07:12:08Z</cp:lastPrinted>
  <dcterms:created xsi:type="dcterms:W3CDTF">2019-08-06T15:54:18Z</dcterms:created>
  <dcterms:modified xsi:type="dcterms:W3CDTF">2023-11-30T09:15:28Z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0x010100E5FF4CBA9F00CE40B4EE0885216190C6</vt:lpwstr>
  </property>
</Properties>
</file>